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славянской азбуки: начало письменной культуры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век, 863 год: Кирилл и Мефодий создают первые буквы для записи славянской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на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на литературе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в Древней Руси стала основой для книг, летописей и первых литературных текстов. До азбуки знания передавали устно — сказаниями, песнями и преданиями. Азбука позволила записывать родной язык и сохранять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Мефодий: что нужно запомнить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монахи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Константин (в иночестве — Кирилл) и Мефодий жили в IX веке. Они были образованными византийскими учёными и монахами, связанными с городом Солунь.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владели греческим и понимали славянскую речь. Это помогало делать переводы так, чтобы смысл текстов оставался понятным людям.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863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863 году братьев отправили с миссией в Великоморавию. Там особенно нужны были книги на языке, который могли читать и понимать местные жители.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славянская азбука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создания: от потребности в богослужебных книгах — к буквам и обучению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Глаголица — первая славянская азбука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похожие на знаки-узоры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Глаголица считается первой известной славянской азбукой. Её буквы имели необычные округлые и сложные формы, заметно отличавшиеся от греческих написаний. Поэтому рукописи выглядели самобытно, «по-славянски».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которые запускают традицию книг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глаголицы записывали первые переводы христианских текстов. Так появлялись книги, которые становились началом славянской письменной традиции. Письменность переставала быть только идеей и превращалась в ежедневную практику чтения.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греческом письме не было точных способов передать все нужные славянские звуки, например ж, ш, ч, ц и щ. Поэтому создатели азбуки вводили новые буквы.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точной записи этих звуков потребовались отдельные знаки.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лингвистических отличий греческого и славянского звукового состава (в учебных курсах по истории письма).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переводов дело закреплялось школами и перепиской текстов: новые поколения учились читать и писать по славянским книгам.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появления славянской письменности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показывает: сначала появляется миссия и основы азбуки, затем — переводы, после чего письменность начинает «жить» через обучение и книжное дело.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по материалам школьных курсов истории славянской письменности (ключевые вехи: 863–864 годы, конец IX века, X век).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переводами стали Евангелие, Псалтырь и богослужебные молитвы. Эти тексты помогали людям понимать смысл службы и слышать её слова на родном языке.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мог читать или хотя бы узнавать написанное, письменность становилась нужной не только для церкви. Она превращалась в способ учиться и запоминать важные тексты.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поддерживали регулярное чтение: их переписывали, изучали и показывали ученикам. Именно поэтому ранняя книжная традиция быстро связалась с обучением грамоте.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на славянском языке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33" y="1221275"/>
            <a:ext cx="394953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менялся внешний вид букв, связь с греческим письмом и характер распространения.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Глаголица и кириллица: чем они отличались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видно: глаголица обозначила начало, а кириллица стала системой, которую оказалось удобнее использовать и поэтому она дольше сохранялась и шире распространялась.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славянской письменности и рукописной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сложилась на рубеже IX–X веков, вероятно в Болгарии, в Преславской книжной школе. Её создавали как систему для записи славянской речи.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Кириллицу было проще переписывать. Из-за этого книги распространялись быстрее: новые школы и переписчики легче принимали эту систему.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кириллицы связана с греческим письмом. При этом для славянских звуков вводили дополнительные буквы, чтобы слова передавались точнее и понятнее.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кириллица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кириллица стала главной системой письма у многих славян. Так книжная традиция закрепилась и продолжила развиваться дальше.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Кирилла и Мефодия продолжили их дело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Кирилла и Мефодия продолжили их дело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Кирилла и Мефодия их ученики Климент, Наум и Ангеларий продолжили миссию в Болгарии. Они создавали школы, учили грамоте и помогали распространять славянский язык в богослужении.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обучения, ученики активно переписывали книги: так знания становились доступнее и сохранялись дольше. Благодаря их работе письменность укреплялась в общинах и получала новые импульсы для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азбуки к книге и школе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алфавит превращался в школьное обучение и книжную культуру.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азбука сделала возможной запись мыслей и знаний на понятном языке: от молитв и законов до рассказов и литературных текстов. Это изменило то, как культура передавалась людям.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славянская азбука стала важной для культуры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укрепила общую культурную память славян: стало легче хранить предания и возвращаться к ним через книги. Так меньше знаний терялось между поколениями.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прочная основа для летописей и школьного обучения. Учителя и ученики опирались на тексты, а не только на устные пересказы, поэтому обучение становилось системным.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ускорилось: переписывание и чтение создавали спрос на новые произведения. Язык получал все более точные формы, а книга становилась центром обучения и 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заключалась в том, что греческое письмо не всегда различало нужные оттенки звучания. Новые знаки позволяли точнее передавать особенности речи и правильно читать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требовали отдельных букв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сразу несколько групп звуков требовали отдельного внимания. Это подтверждает: создание азбуки было не только «переводом», но и настройкой письма под живую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потребностей в передаче славянских звуков (концептуальная схема, без числовых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14012"/>
            <a:ext cx="5163300" cy="2794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конкретные звуки с трудностями греческого письма и показывает, как в славянской азбуке появились соответствующие знаки. Акцент — на точности передачи звучания.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звуки и новые буквы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в том, что новая система обеспечивала различимость важных звуковых оттенков. Благодаря этому чтение становилось более точным и меньше зависело от догадок переписчика.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объяснение соответствий из описаний принципов создания славянской азбуки (без количественных данных).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60494"/>
            <a:ext cx="292200" cy="25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186" y="2514736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31231"/>
            <a:ext cx="292200" cy="23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Кирилле и Мефодии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как просветителей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известны как равноапостольные просветители. Их труд связывают с созданием письменности и с распространением знаний, которые помогали людям читать и понимать тексты.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славянской письменности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мая во многих странах отмечают День славянской письменности и культуры. Этот день напоминает о том, что алфавит — не только про буквы, но и про образование, историю книги и язык.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образование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деятельностью связывают развитие школ и грамотности. Письменность поддержала сохранение языка и помогла людям объединяться вокруг общей исторической и культурной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рукописи и древние буквы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рукопись становится видимой: пергамент, заставки, инициалы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создавали вручную: писали на пергамене, аккуратно выстраивая строки. Текст оживал благодаря заставкам и инициалам — это были не просто украшения, а ориентиры для чтения. Поэтому книга выглядела как продуманная работа мастеров.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 в буквах: что рассказывают правила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рукописях сохранились древние формы букв и старинные правила письма. Рассматривая такие памятники, можно понять, как менялась графика и как переписчики старались передать смысл без ошибок. Поэтому старинные книги помогают изучать развитие письма шаг за шагом.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ускорила развитие образования и укрепила государственную жизнь. Появлялись тексты, которые можно было хранить и передавать, а не только пересказывать на словах.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славянских народов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новых документов стали заметнее летописи, договоры, церковные книги и учебные тексты. Они помогали фиксировать важные события, правила и знания для обучения.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книжный язык поддерживал связь между разными землями. Люди могли обращаться к сходным текстам, поэтому историческая традиция сохранялась и понималась шире.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книг и школьное обучение создавали устойчивую привычку читать и переписывать тексты. Так появлялись собственные письменные традиции и укреплялись культурные связи.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заметно влияние славянской азбуки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видно, что наибольший эффект был у образовательной и книжной практики. Когда люди учились читать, влияние на другие сферы становилось шире.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сфер влияния в рамках учебного курса (качественная оценка, не статистика).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создание славянской азбуки стало важным событием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азбуки открыло славянам путь к чтению, письму и переводу книг на родной язык. Глаголица и кириллица стали основой книжной культуры. Труд Кирилла, Мефодия и их учеников изменил историю образования и сохранил языковое наследие славян.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2026-05-12T21:05:57Z</dcterms:created>
  <dcterms:modified xsi:type="dcterms:W3CDTF">2026-05-12T21:05:57Z</dcterms:modified>
</cp:coreProperties>
</file>