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8. Looking Good! — что изучается в разделе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цвета и аккуратный внешний вид — всё для повседневных английских фраз.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этот модуль во 2 классе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2 классе дети уже умеют называть знакомые вещи и цвета, поэтому тема одежды легко входит в речь. Короткие фразы помогают говорить о школе, прогулке, празднике и выборе одежды по погоде без лишней сложности.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4798" y="1341433"/>
            <a:ext cx="287014" cy="3280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75239"/>
            <a:ext cx="325505" cy="26040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английские слова по теме одежды
</a:t>
            </a:r>
            <a:endParaRPr lang="en-US" sz="2499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одежда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clothes, T-shirt, shirt, skirt, dress, trousers и shorts называют самые привычные предметы одежды. Их удобно запоминать по картинкам, потому что каждый предмет легко представить и показать.
</a:t>
            </a:r>
            <a:endParaRPr lang="en-US" sz="127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90000"/>
              </a:lnSpc>
              <a:buNone/>
            </a:pPr>
            <a:r>
              <a:rPr lang="en-US" sz="46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jacket, coat и boots помогают говорить о вещах для прохладной погоды. Рядом часто встречаются warm и cool, чтобы дети понимали, что одежда может быть тёплой или лёгкой.
</a:t>
            </a:r>
            <a:endParaRPr lang="en-US" sz="1387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головные уборы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shoes, hat и другие похожие слова встречаются в повседневных описаниях. Они нужны, чтобы быстро назвать, что надето на человеке, и не перепутать обувь с одеждой.
</a:t>
            </a:r>
            <a:endParaRPr lang="en-US" sz="1352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вещей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clean, tidy, old и new описывают, как выглядят вещи. Они помогают говорить не только о названии предмета, но и о том, какой он: новый, старый, чистый или аккуратный.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и маленькое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 и small пригодятся, когда нужно сравнить размер вещей. Такие простые слова делают описание более точным и понятным, а заодно учат замечать детали в одежде и внешнем виде.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вокруг нас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из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проще запоминать слова, когда они видят знакомые предметы каждый день. Футболка, куртка, обувь, шапка и платье встречаются дома, в школе и на прогулке.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изображение делает новое слово понятным без длинного объяснения. Когда рядом есть подпись на английском языке, ребёнок быстрее связывает предмет, звучание слова и его написание.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фон и простые формы не отвлекают внимание от главного. Так легче сосредоточиться на самой одежде и заметить, как предмет называется 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одежду на 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действий: от погоды к выбору одежды и проверке внешнего вида.
</a:t>
            </a:r>
            <a:endParaRPr lang="en-US" sz="247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нужны для описания одежды
</a:t>
            </a:r>
            <a:endParaRPr lang="en-US" sz="229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и жёлтый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green и yellow пригодятся, когда нужно описать весёлую, заметную одежду. Такие цвета легко узнаются на картинке и хорошо запоминаются через знакомые предметы.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и белый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и white — очень полезные цвета для первых описаний. С ними легко составить короткие фразы, например a white shirt или a black hat, без длинного текста.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Розовый и коричневый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Pink и brown расширяют словарь и делают описания разнообразнее. Даже простая фраза становится точнее, когда ребёнок умеет назвать цвет одежды без подсказки.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 синий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red и blue часто встречаются в простых описаниях одежды. Они помогают быстро назвать предмет и сделать фразу ярче, например: a red T-shirt или blue shoes.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внешности, которые помогают описывать человека
</a:t>
            </a:r>
            <a:endParaRPr lang="en-US" sz="1786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hair помогает сказать, какие у человека волосы. К нему удобно добавлять long, short, curly или straight, чтобы описание стало чуть точнее и живее.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лицо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eyes и face нужны для простых описаний внешности. Они помогают замечать не только одежду, но и саму внешность человека, что делает речь более интересной.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smile делает описание добрым и понятным. Одна короткая фраза может сразу показать настроение человека, а ещё звучит очень дружелюбно — почти как привет.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660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hands встречается в простых описаниях и заданиях на наблюдательность. Оно полезно, когда нужно назвать части тела, не усложняя предложение лишними словами.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97229" y="2895048"/>
            <a:ext cx="2459817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big, small, long, short, curly и straight помогают описывать внешний вид точнее. С ними ребёнок учится замечать детали и говорить по-английски аккуратнее.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 внешнем виде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надето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am wearing… подходит, когда нужно сказать, что надето на мне. Она короткая и понятная, поэтому ребёнок легко строит её по образцу.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и 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 is wearing… и She is wearing… помогают говорить о мальчике и девочке. Здесь важно только выбрать правильное местоимение и форму глагола, а остальное уже знакомо.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простой комментарий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вроде It is a nice hat. и My shoes are clean. показывают, что можно не только назвать вещь, но и коротко её оценить.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составляется короткое описание одежды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показывает, как собрать простое предложение из знакомых слов и цветовых признаков.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am, is, are в коротких фразах
</a:t>
            </a:r>
            <a:endParaRPr lang="en-US" sz="2491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am используется с I: I am wearing a coat. Она показывает, что действие относится к одному человеку, который говорит о себе.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/ She is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is подходит для he и she: He is wearing boots. She is wearing a red dress. Здесь важно не менять форму по привычке на am.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are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are нужна для they: They are wearing hats. Она помогает говорить о нескольких людях сразу и точно согласовывать глагол с числом.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Рубашка после стирки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спинке стула висит чистая рубашка — аккуратно, без складок и пятен. Рядом лежат сложенные носки и пара обуви, готовая к новому дню. Такой порядок помогает быстро собрать вещи и увидеть, что они tidy и clean.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 своём месте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сложена аккуратно, её легко найти утром, даже если времени совсем мало. Чистая обувь стоит рядом, а носки лежат парами, словно маленькие помощники. В комнате сразу заметно, что хозяин следит за вещами каждый день.
</a:t>
            </a:r>
            <a:endParaRPr lang="en-US" sz="1436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рубашка и порядок в вещах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погоде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выбирают не только по сезону, но и по удобству. Для дождя нужны более тёплые и закрытые вещи, а для летнего дня — лёгкие и простые.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погода холодная, нужны coat, jacket, boots, hat and scarf. Эти вещи помогают согреться и защищают от ветра, поэтому ребёнку легче гулять и ждать автобус.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тепло, детям удобно надевать shorts, T-shirt и cap. Такая одежда лёгкая, не мешает двигаться и подходит для прогулки, игры во дворе или дороги в школу.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школой: шаг за шагом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сборов перед началом учебного дня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 и обычная одежда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2756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clothes нужны для школы, прогулки и обычных дел. Это удобная одежда, в которой легко сидеть, бегать и играть, не переживая за каждую складку.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2079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clothes выбирают для дня рождения, концерта или праздника. Здесь часто появляются яркие цвета, аккуратные рубашки, платья и красивые туфли, чтобы выглядеть особенно.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626762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подходить не только к событию, но и к тому, как удобно ребёнку двигаться. Красиво — хорошо, но удобно и аккуратно — ещё лучше.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
</a:t>
            </a:r>
            <a:pPr algn="l" indent="0" marL="0">
              <a:lnSpc>
                <a:spcPct val="90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вешалке лежат hat, cap, scarf, gloves и bag — всё по местам, без путаницы. Одни вещи помогают по погоде, другие нужны, чтобы удобно нести книги и тетради. Так ребёнок быстро собирается и ничего не забывает.
</a:t>
            </a:r>
            <a:endParaRPr lang="en-US" sz="1022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помогает
</a:t>
            </a:r>
            <a:pPr algn="l" indent="0" marL="0">
              <a:lnSpc>
                <a:spcPct val="90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согревает голову, шарф закрывает шею, а перчатки спасают руки от холода. Рюкзак нужен для школы, а cap подходит для солнечного дня. Эти предметы не просто красивые — у каждого есть своё полезное дело.
</a:t>
            </a:r>
            <a:endParaRPr lang="en-US" sz="1061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Шапки, шарфы и полезные мелочи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сравнивать одежду
</a:t>
            </a:r>
            <a:endParaRPr lang="en-US" sz="2261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 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bigger и smaller помогают сравнивать вещи по размеру. Например, one hat can be smaller, а another coat can be bigger, если говорить совсем коротко и понятно.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или прохладнее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одежду по погоде, нужны слова warmer и cooler. Они помогают сказать, что один coat теплее, а другая jacket легче и подходит для менее холодного 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Красивее и приятнее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nicer часто встречается в простых сравнениях. Можно сказать: My shoes are nicer. Такие фразы короткие, но уже помогают описывать одежду чуть точнее.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 должно быть длинным. Достаточно одного слова и понятного предмета: The blue hat is smaller. This coat is warmer. Так ребёнок учится замечать различия.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внешний вид перед выходом
</a:t>
            </a:r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короткой самопроверки перед школой или прогулкой
</a:t>
            </a:r>
            <a:endParaRPr lang="en-US" sz="254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запоминания слов модуля
</a:t>
            </a:r>
            <a:endParaRPr lang="en-US" sz="2625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выбрать правильный цвет для одежды: red dress, blue shoes, green hat. Такие пары делают слово живым и помогают запомнить его в короткой фразе.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и повторяют готовые примеры, не боясь длинного текста. Чем чаще встречаются такие модели, тем легче потом составить свою фразу без подсказки.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свою пару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соединить одежду и цвет по памяти. Это уже маленькая игра, где нужно выбрать правильное сочетание и назвать его вслух уверенно и без спешки.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соединяют слово с подходящей картинкой. Это помогает быстро узнать clothes, shoes, hat и другие слова, не переводя их каждый раз.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ребёнок надевает чистую одежду, быстро проверяет обувь и аккуратно причёсывает волосы. Всё выглядит просто, но именно такие мелочи делают утро спокойным. Когда вещи на месте, сборы идут быстрее и без лишнего шума.
</a:t>
            </a:r>
            <a:endParaRPr lang="en-US" sz="1446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заметен сразу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 виден ещё до звонка в школе. Чистые shoes, tidy clothes и аккуратные волосы сразу создают хорошее впечатление. Ничего сложного: немного внимания каждый день, и внешний вид выглядит собранным и приятным.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и аккуратный вид
</a:t>
            </a:r>
            <a:endParaRPr lang="en-US" sz="262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Looking Good! — уже умеем говорить о внешнем виде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называть одежду, цвета и части внешности, а ещё строить короткие фразы о том, кто что носит. Clean, tidy и comfortable становятся привычными словами для повседневной речи.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2026-05-30T06:48:42Z</dcterms:created>
  <dcterms:modified xsi:type="dcterms:W3CDTF">2026-05-30T06:48:42Z</dcterms:modified>
</cp:coreProperties>
</file>