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севере диком стоит одиноко»: стихотворение о одиночестве, мечте и верности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за несколько строк рисует разлуку и надежду на близость.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 уроке литературы в 6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 уроке литературы в 6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севере диком стоит одиноко» — одно из самых известных и коротких лирических стихотворений Лермонтова. Для 6 класса оно особенно полезно: природа здесь — понятные образы, а контраст севера и юга помогает уловить настроение и чувство одиночества.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литературная основа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1841 год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создано в 1841 году — в последний год жизни М. Ю. Лермонтова.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у Гейне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основой стало стихотворение Генриха Гейне «Ein Fichtenbaum steht einsam» («На севере диком стоит одиноко ель»).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просто перевел текст: он оформил произведение русской интонацией. В русском варианте ель заменена сосной, и образ стал ближе русскому читателю.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одинокой сосны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одинокой сосны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строфе появляется сосна, стоящая «на севере диком». Этот пейзаж сразу вызывает ощущение холода и пустоты: вокруг нет ни соседей, ни движения, будто жизнь замерла вдали.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сосны становится «ответом» на внутреннее состояние человека. Через природу передается чувство отделенности: мир существует рядом, но близких людей рядом нет, поэтому тоска ощущается особенно остро.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строфе возникает пальма, растущая «на утесе горючем» в жарких странах. Теплая среда делает образ живым и светлым: пальма будто сохраняет силы даже вдали от людей.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пальма тоже отделена от окружающего пространства. Она не «разрешает» одиночество: ни шум, ни общение не появляются рядом, поэтому контраст лишь усиливает разлуку двух миров.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стихотворении появляется общее чувство — печальное и тихое. Две разные картины природы соединяет не связь между ними, а одинаковая неподвижная судьба: каждая одинока по-своему.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пальмы на далеком юге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пространствах важна не география, а настроение: противопоставление делает разлуку наглядной, а мечту — желанной.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в стихотворении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мира показаны как слишком далекие, читатель яснее понимает главную мысль: близость возможна лишь в воображении.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«На севере диком стоит одиноко» (учебное толкование образов строф)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сосна — одно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показана как единственное живое «существо» в холодном пространстве. Одиночество здесь не случайность, а постоянная ситуация, которая подчеркивается тишиной пейзажа.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пальма — своя разлука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Пальма тоже остается одинокой: ее отделяет расстояние и другой мир. Поэтому одиночество в стихотворении не «исчезает» при появлении южного образа.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реальной связи между мирами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сосной и пальмой нет настоящего пути или встречи. Лермонтов показывает: даже красивые природные картины могут быть связаны с печалью и разлукой.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Сосне снится пальма, а пальме снится сосна. Сон становится способом «соединить» два мира, когда в реальности это невозможно.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в стихотворении работает как внутренняя опора. Даже в холодном и чужом мире человек не теряет надежду на близость и понимание.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Воображаемая встреча не отменяет расстояние: она лишь помогает пережить разлуку. Поэтому текст звучит мягко и очень трогательно одновременно.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мечты и невозможной встречи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главный парадокс: встреча несбыточна, но чувство не исчезает. Оно сохраняется благодаря мечте, которая связывает сердца в разлуке.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934" y="1221275"/>
            <a:ext cx="3712131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помогают создать контраст и передать одиночество как состояние души.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эпитетов, олицетворения, контраста и повторов делает настроение устойчивым и помогает читателю быстро уловить основную мысль.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Ю. Лермонтова «На севере диком стоит одиноко»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так, что первая и вторая части похожи по форме. В первой описана сосна, во второй — пальма, а их близость создается не событиями, а перекличкой образов.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стихотворения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северного пейзажа к южному строится на контрасте: холод и тишина сосредоточены в одном мире, тепло и свет — в другом. Поэтому читатель сразу замечает различие между пространствами.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связывает оба образа через сон: именно он соединяет сосну и пальму, но не делает встречу возможной в реальности. Композиция подчеркивает далекую, почти недостижимую связь. 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пейзаж → два дерева в разлуке → сон как мост → вывод о мечте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складывается из трех тонов: тихая грусть, сдержанная печаль и надежда на духовную близость. Поэтому чувство передается мягко и остается в памяти.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оттенка помогают увидеть, что одиночество не звучит громко — оно становится тихой, глубокой внутренней болью.
</a:t>
            </a:r>
            <a:endParaRPr lang="en-US" sz="2082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Ю. Лермонтова «На севере диком стоит одиноко».
</a:t>
            </a:r>
            <a:endParaRPr lang="en-US" sz="63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природы в раскрытии настроения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холод как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северный пейзаж задает дистанцию и тишину. Дерево будто «в стороне» от жизни, а вокруг ощущение отчуждения. Именно такие детали природы помогают читателю почувствовать одиночество не словами, а настроением.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неподвижность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неподвижность в северной части текста усиливают мысль о разлуке. Природа не движется — значит, и встреча будто откладывается навсегда. От этого становится понятнее, почему внутри героя растет грусть и ожидание невозможного.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юг: свет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сторона появляется как контраст: тепло, свет и солнечная яркость. Пальма на «далеком» утесе тоже отделена от мира, но ее образ оживает жизнью. Так природа показывает надежду, даже когда встреча не случается.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 разрушает спокойствие: даже в третьей строфе печаль остается тихой, а надежда не спорит с разлукой, а дополняет 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 строфам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«напряжения» в последовательности строф объясняется переходом от наблюдения к мечте: чем ближе сон, тем сильнее ощущение несбыточности.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эмоциональных доминант по строфам стихотворения (качественная оценка по тексту).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простые слова помогают быстро уловить смысл. Читатель сразу видит две картины — север и юг — и не теряется в сложных описаниях.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сосны и пальмы выражают чувство наглядно: их трудно перепутать и легко представить. Поэтому стихотворение звучит как маленькая песня и запоминается само собой.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конструкций «на севере» и «на юге» задает ритм и делает текст узнаваемым. Контраст между мирами работает как «крючок», который удерживает внимание при чтении вслух.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подчеркивает разлуку: деревья существуют в разных пространствах, но объединены мечтой о близости.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сосны и пальмы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понять разрыв, а общая черта — мечта — объясняет, почему стихотворение одновременно печально и трогательно.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 стихотворения «На севере диком стоит одиноко» (по тексту).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передает сильное личное переживание через одиночество. Герой не назван, но его состояние ясно читается в спокойных, точных образах природы — как в «зеркале» души.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прием противопоставления миров здесь особенно заметен: север и юг не просто разные, они словно несовместимы. Разлука становится главным правилом жизни, а тоска — ее последствием.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в стихотворении получает особую роль: она не отменяет расстояние, но позволяет соединиться хотя бы во воображении. Поэтому природа работает как символ, а не как случайный пейзаж.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романтической поэзии в стихотворении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севере диком стоит одиноко» входит в число самых узнаваемых лирических произведений Лермонтова. Оно часто приводится как пример стихов, где чувство выражено предельно ясно и точно.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русской литературе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рассматривают и как пример сильной поэтической переработки: его связывают с обращением к известному немецкому источнику, но русская версия стала самостоятельной по звучанию и интонации.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музыкальность делают произведение удобным для чтения вслух. Ритм поддерживает настроение, а образы сосны и пальмы быстро «схватываются» даже у школьников.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ценят за умение показать одиночество без резких слов: грусть звучит мягко, но глубоко. Именно поэтому оно остается актуальным и в наши дни.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проста: одиночество можно прожить не только с болью, но и с надеждой. Даже при невозможной встрече остается способность мечтать о понимании.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объединяет все образы: мечта помогает пережить разлуку, но не стирает дистанцию между людьми.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по тексту стихотворения М. Ю. Лермонтова «На севере диком стоит одиноко».
</a:t>
            </a:r>
            <a:endParaRPr lang="en-US" sz="508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сила короткого стихотворения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строках Лермонтов создал яркий образ одиночества, разлуки и несбыточной встречи. Север и юг, сосна и пальма образуют понятный контраст и помогают почувствовать главную мысль.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2026-05-13T03:43:56Z</dcterms:created>
  <dcterms:modified xsi:type="dcterms:W3CDTF">2026-05-13T03:43:56Z</dcterms:modified>
</cp:coreProperties>
</file>