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сложения и вычитания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проверять ответы и находить ошибки без спешки.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убедиться, что ответ верный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понять, правильно ли решён пример. Сложение удобно проверять вычитанием, а вычитание — сложением. Так ответ можно быстро перепроверить и не перепутать действия.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связаны между собой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числа в одну сумму: к одному числу прибавляют другое и получают новый результат. Это действие помогает считать, сколько стало всего.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Вычитание, наоборот, убирает часть числа. После него получается разность — то, что осталось. Здесь важно не сбиться со знаком и не потерять ни одной цифры.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работают как пара друзей: одно проверяет другое. Если пример решён верно, обратное действие возвращает нас к исходному числу без сюрпризов.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сложение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проверить и второе слагаемое: 12 - 5 = 7. При проверке сумма как будто разбирается обратно на части. Тут отлично помогают кубики, яблоки и палочки.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решено 7 + 5 = 12, проверяем вычитанием: 12 - 7 = 5. Значит, первое слагаемое найдено правильно, и ответ можно смело оставлять в тетради.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вычитание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14 - 6 = 8, значит, ответ можно проверить сложением. К разности прибавляют вычитаемое и смотрят, вернётся ли уменьшаемое.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будет такой: 8 + 6 = 14. Если всё сошлось, значит, из числа ничего не потерялось и лишнего не прибавилось.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удобен, когда хочется быстро убедиться в ответе. Он работает как маленькая математическая кнопка «назад».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примера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Реши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ответ обычным способом. Аккуратно посчитай и запиши результат в тетрадь.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сложение, возьми вычитание. Если было вычитание, проверь ответ сложением.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Подставь найденное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свой ответ в обратный пример и посчитай ещё раз. Здесь важно не торопиться.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исходное число, ответ верный. Если числа не совпали, нужно поискать ошибку в счёте или записи.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 помощью счётных предметов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помогают не сбиться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удобно перекладывать из одной кучки в другую. Сначала видно, сколько стало после сложения, а потом легко проверить вычитание, убрав нужное количество. Это особенно полезно, когда числа пока хочется держать не в голове, а перед глазами.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палочки всё показывают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предметы на столе и попробуй увидеть пример глазами. При сложении две группы соединяются в одну, а при вычитании часть предметов убирается. Потом пересчитай их ещё раз и сравни с записью в тетради. Так ошибка прячется гораздо хуже.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числовом отрезке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вправо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на числовом отрезке двигаются вправо. Каждый шаг показывает, как число становится больше и приближается к ответу.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нужно вернуться назад тем же путём. Если ответ верный, обратный шаг приводит к исходному числу без потерь.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 трудных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отрезок особенно выручает, когда пример кажется сложным. Он помогает не запутаться и увидеть ход решения почти как дорожку.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знаки и вместо сложения делают вычитание или наоборот. Проверка сразу показывает, что выбран не тот путь, и помогает исправить запись.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число в примере пропускают или считают через десяток невнимательно. Тогда ответ выглядит правдоподобно, но проверка не даёт ему пройти без проверки паспорта.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 записанный ответ. Считать можно правильно, но одна лишняя цифра всё портит, как случайная клякса в аккуратной работе.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просто забывает перепроверить результат. А жаль: именно проверка ловит мелкие промахи до того, как тетрадь попадёт к учителю.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всё верно: 14 - 8 = 6 или 14 - 6 = 8. Такой способ помогает не растеряться, когда число «перепрыгивает» через десяток.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 + 6 удобно сначала добрать до 10: к 8 прибавить 2, а потом добавить оставшиеся 4. Получается 14, и считать так проще.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решение верное: 8 + 5 = 13. Если исходное число вернулось целиком, значит, вычитание выполнено правильно, а счет не подкачал.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убрать часть числа, чтобы дойти до 10. В примере 13 − 5 можно вычесть 3, а потом еще 2, и получить 8 без лишней путаницы.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ответа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ответа в примерах на сложение и вычитание.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проверка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письменно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длиннее или в нем есть переход через десяток, лучше записать обратное действие. Так легче не потерять ни число, ни знак.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удобно проверить в уме. Такой способ помогает быстро заметить, вернулся ли ответ к исходному числу, не отвлекаясь на длинные 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—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учат не торопиться и проверять себя до конца. Это особенно полезно, когда хочется ответить быстро, а математика просит внимательности.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неверная проверка уже показывает, что ответ не подходит и в решении есть ошибка.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ответа по обратному действию в начальной математике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сразу подсказывает, что пример нужно пересчитать еще раз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простых задач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в 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6 машинок, потом добавили еще 2. Стало 8, и это легко увидеть на картинке или с игрушками. Проверка записывается как 8 − 2 = 6, и сюжет сразу становится понятным.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после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лежало 10 конфет, 3 съели, и осталось 7. Проверка помогает вернуть историю назад: 7 + 3 = 10. Так видно, что число уменьшилось ровно на нужное количество, без фокусов и пропаж.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6324" y="3098351"/>
            <a:ext cx="193500" cy="2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16299" y="1341101"/>
            <a:ext cx="225750" cy="2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математические слова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число, из которого вычитают. Оно показывает, сколько было сначала, прежде чем что-то убрали.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число, которое убирают из уменьшаемого. Оно подсказывает, сколько нужно отнять в примере.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числа, которые складывают вместе. Они дружно объединяются в одном примере и образуют сумму.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ответ сложения. Сумма показывает, какое число получилось, когда слагаемые прибавили друг к другу.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называется ответ вычитания. Разность показывает, сколько осталось после того, как часть числа убрали.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делает счет внимательнее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лишнюю цифру или пропущенный знак. Ошибка сразу становится видимой, а не прячется в тетради, как маленький шпион.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следить за переходом через десяток. Если число вдруг «убежало» не туда, обратное действие быстро показывает, где сбился счет.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сравнивает ответ с исходным числом, он привыкает работать аккуратно. Это делает решение примеров спокойнее и увереннее, без лишней спешки.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проверка, тем меньше случайных ошибок остается в работе. Математика начинает казаться понятнее, а задания — не такими страшными.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картинки помогают увидеть не только запись, но и смысл действия. Когда предметы можно пересчитать, проверка становится похожей на веселую игру в наблюдательность.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зайчиков, мячики, звезды или карандаши — так пример легче представить глазами. Если пришли 5 зайчиков, а 2 убежали, нужно быстро понять, сколько осталось.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проверки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должно получиться то же самое число, что было сначала. Если не совпало, значит, пора искать ошибку в счете или записи.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решали сложением, его проверяют вычитанием. Так можно быстро узнать, верно ли получилась сумма и не потерялось ли ни одно число.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решали вычитанием, его проверяют сложением. Это помогает вернуть исходное число и убедиться, что разность найдена без ошибки.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делает ответы надежнее и помогает не волноваться. Используй обратное действие, счетные предметы и аккуратную запись — и примеры будут поддаваться гораздо спокойнее.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2026-05-24T10:40:25Z</dcterms:created>
  <dcterms:modified xsi:type="dcterms:W3CDTF">2026-05-24T10:40:25Z</dcterms:modified>
</cp:coreProperties>
</file>