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Радищев и книга «Путешествие из Петербурга в Москву»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книга о дороге, людях и цене человеческого достоинства.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перемен и запретов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перемен и запретов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Радищева появилась в эпоху Екатерины II, когда крепостное право определяло жизнь миллионов. На фоне идей Просвещения автор выбрал дорогу как способ показать страну через реальные встречи и наблюдения.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жил в 1749–1802 годах и получил образование в Лейпциге. Там он познакомился с европейскими идеями о разуме, законе и правах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Россию, он остро увидел несправедливость самодержавия и крепостного порядка. В его глазах человек был не вещью, а личностью, достойной уважения.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из Петербурга в Москву» стало не только литературным произведением, но и общественным высказыванием. Книга заставила читателей спорить о совести, власти и свободе.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Радищев: автор и его взгляды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как основа композиции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объединяет главы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Петербург—Москва соединяет отдельные эпизоды в единое путешествие. Читатель словно едет вместе с рассказчиком и постепенно узнаёт разные стороны жизни страны.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остановка — новая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каждой станции открывается новая проблема: бедность, произвол, семейные беды, рекрутчина или насилие. Дорога становится не только маршрутом, но и поиском справедливого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333" y="1221275"/>
            <a:ext cx="419333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самых важных остановках пути и проблемах, которые они раскрывают.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главы и их смысл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остановка показывает отдельную беду, но вместе они складываются в картину общей несправедливости.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Радищев. «Путешествие из Петербурга в Москву»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558" y="1916405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в центре книги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зависит от помещика почти во всём: от работы и времени до права на отдых. Его жизнь определяется чужой волей, а не собственным выбором.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 наказания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показывает, что жестокость становится частью повседневности. Наказания и поборы унижают человека и делают страдание привычным для всего общества.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 отнимает силы и время, но не приносит крестьянину справедливой пользы. Труд становится обязанностью без защиты и без уважения к человеку.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убеждён: если общество мирится с унижением слабого, оно теряет чувство совести. Поэтому вопрос о крепостном праве становится вопросом о нравственности.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крестьян и простых людей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крестьян и простых людей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заметны крестьяне, ямщики, солдаты и бедные семьи. Их речь проста и правдива, а за каждым словом слышны усталость, страх и постоянная нужда.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судьбы Радищев показывает настоящую Россию — не парадную, а повседневную. Главными становятся не красивые здания, а труд, бедность и человеческая выносливость.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главах одни и те же беды возвращаются в новых обстоятельствах, поэтому книга звучит как единый тревожный разговор о стране.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повторяются чаще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несправедливость, а крепостное право выступает её важнейшей причиной.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Радищев. «Путешествие из Петербурга в Москву»; аналитическая группировка по содержанию глав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сочетает путевые заметки, публицистику и художественные сцены. Благодаря этому дорога звучит как живой рассказ, а не как сухое описание маршрута.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путешествия и особенности формы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по пути помогают автору говорить о важных проблемах через разговоры, наблюдения и отдельные эпизоды. Так читатель лучше видит и людей, и причины их бед.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путешествия делает мысль книги особенно убедительной. Каждая остановка добавляет новый пример и подводит к общему выводу о состоянии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движение мысли в книге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которая повторяется в разных главах и соединяет отдельные эпизоды в единый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говорит о событиях так, будто ведёт серьёзный гражданский спор: его речь торжественна, точна и направлена на защиту человеческого достоинства.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Восклицания, вопросы и резкие оценки усиливают чувство тревоги и возмущения. Читатель не просто наблюдает, а почти сразу понимает отношение автора к происходящему.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книжным, высоким стилем появляются живые разговорные реплики, поэтому сцены звучат естественно и позволяют услышать голоса разных людей на дороге.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тон повествования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тонов делает книгу выразительной: она соединяет силу публицистики и живость художественного рассказа, поэтому запоминается особенно ярко.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книгу сочли опасной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книгу сочли опасной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открыто говорила о крепостном праве, несправедливости и произволе власти, а такие слова были крайне неудобны для государства XVIII века. Автор не скрывал своей позиции.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произведения Радищева арестовали, а книгу запретили. Для того времени это было серьёзным предупреждением всем, кто пытался честно писать о проблемах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67091"/>
            <a:ext cx="5163300" cy="20880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вызвала сильный отклик и привела к наказанию автора.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последствия публикации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оказалось не только литературным событием, но и поводом для государственного преследования автора.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Радищев, «Путешествие из Петербурга в Москву», 1790; исторические сведения о реакции властей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63" y="2051038"/>
            <a:ext cx="229688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73" y="3013851"/>
            <a:ext cx="229688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приёмы, которые делает книгу сильной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пороки общества не сухо, а с язвительной насмешкой. Это помогает увидеть несправедливость особенно отчётливо и заставляет задуматься о причинах бедствий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Благополучие дворян и тяжёлая жизнь народа постоянно сопоставляются. На таком резком фоне особенно заметно, насколько по-разному живут люди в одной стране.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между Петербургом и Москвой соединяет все эпизоды в единое целое. Дорога становится символом поиска правды, а не просто маршрутом путешествия.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монологи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разговоры и прямые высказывания делают сцены убедительными. Через речь героев читатель лучше понимает их страх, боль и чувство бесправия.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только показывают людей, но и раскрывают, как устроено общество и кто несёт за него ответственность.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книги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страдания связаны с крестьянами и солдатами, а самые резкие оценки — с помещиками и чиновниками.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глав «Путешествия из Петербурга в Москву»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разделял просветительскую веру в разум и в силу образования. Он считал, что человека можно сделать лучше через знание, закон и воспитание.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говорил не о далёких странах, а о русской жизни. Поэтому идеи Просвещения в книге звучат как ответ на реальные проблемы России.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утверждал, что общество должно уважать права личности и ограничивать произвол. Без справедливых правил, по его мысли, нельзя ожидать порядка и доверия.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идеями Просвещения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свободе и достоинстве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тирании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тирания показана как сила, которая калечит и человека, и всё общество. Радищев убеждён: власть теряет нравственное право, если не уважает личность.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Жалость к угнетённым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постоянно сочувствует тем, кто страдает от бедности и бесправия. Его позиция проста: правда и милосердие важнее страха, а достоинство человека нельзя отнимать.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сегодня помогает понимать, почему уважение к человеку и справедливые правила важны для любой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важно сегодня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произведению растёт, потому что его главные вопросы остаются актуальными и в современном мире.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восприятия книги с 1790 года до наших дней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первых произведений, где общественные проблемы названы прямо и смело. Для русской литературы XVIII века такой откровенный разговор был необычным и очень важным.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помогла развитию гражданской литературы, в которой писатель не только рассказывает историю, но и выражает свою позицию по отношению к жизни 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показал, что художественный текст может быть не только интересным, но и смелым. После него тема народа и социальной несправедливости стала звучать сильнее.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книги в русской литературе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Радищев: книга, которая учит думать и сочувствовать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из Петербурга в Москву» показывает жизнь России честно и без украшений. Оно учит ценить свободу, закон и человеческое достоинство, а также не проходить мимо чужой несправедливости.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2026-05-19T03:28:47Z</dcterms:created>
  <dcterms:modified xsi:type="dcterms:W3CDTF">2026-05-19T03:28:47Z</dcterms:modified>
</cp:coreProperties>
</file>