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на пути к европейскому лидерству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раздробленных земель к сильной империи Европы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Раздробленная Германия в XIX веке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XIX века немецкие земли оставались разделёнными на десятки государств. Пруссия и Австрия соперничали за влияние, а единое политическое пространство ещё только должно было сложиться.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как центр объединения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43275" y="186661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армия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сделала ставку на хорошо обученную армию и строгую дисциплину. Это дало ей преимущество в будущих конфликтах и позволило действовать увереннее, чем другим германским государствам.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0875" y="28990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Надёжное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бюрократия помогала быстро принимать решения и контролировать огромные территории. Благодаря этому Пруссия могла проводить реформы и усиливать своё влияние в Германском союзе.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43275" y="395146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промышленников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предприниматели были заинтересованы в едином рынке, удобных дорогах и стабильной власти. Поэтому экономические интересы всё чаще совпадали с политикой объединения под руководством Пруссии.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14842" y="41323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Берлина и Бисмарка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стал политическим центром этого курса, а главным проводником объединения оказался Отто фон Бисмарк. Он умело соединял силу армии, дипломатию и точный расчёт.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XIX века промышленность росла особенно быстро в Рейнской области, Силезии и Рурском бассейне.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германских земель в XIX веке
</a:t>
            </a:r>
            <a:endParaRPr lang="en-US" sz="2581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подъём усилил ресурсы государства, ускорил объединение и сделал Германию важной индустриальной силой Европы.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XIX века; качественная учебная схема по индустриализации германских земель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1844397"/>
            <a:ext cx="4000500" cy="26768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почему германские земли сумели перейти от раздробленности к единому государству.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объединения Германии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стало возможным не по одной причине, а благодаря сочетанию экономики, национальных настроений, сильной Пруссии и ослабления Австрии.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XIX века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1862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году Бисмарк стал министром-президентом Пруссии и начал курс на объединение силой и дипломатией.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XIX века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этого момента политика Пруссии стала более решительной. Бисмарк считал, что Германию объединят не речи, а армия, расчёт и победы в важных войнах.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объединению Германии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 школьному курсу истории XIX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Францией и провозглашение империи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51737" y="1958563"/>
            <a:ext cx="4184100" cy="7719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Франко-прусская война стала последним шагом к единству. Победа Пруссии усилила доверие к ней и показала, что германские государства могут действовать вместе.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51737" y="2861912"/>
            <a:ext cx="4184100" cy="7719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в Версале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 января 1871 года в Версальском дворце было объявлено о создании Германской империи. Это место стало символом торжества Пруссии и нового политического порядка.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51737" y="3765262"/>
            <a:ext cx="4184100" cy="7719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император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Императором стал прусский король Вильгельм I. Его власть подчёркивала, что объединённая Германия выросла из силы Пруссии, а не из старой раздробленности.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Германия получила более прочные границы, единое руководство и возможность действовать как крупная европейская держава.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положения Германии в Европе после 1871 года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Германии заметно выросла по всем ключевым признакам, поэтому остальные государства стали учитывать её как нового соперника.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XIX века; сравнительная учебная схема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Германской империи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объединила королевства, герцогства и свободные города. При этом каждый регион сохранял часть своих особенностей, что помогало учитывать местные традиции.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власть императора
</a:t>
            </a:r>
            <a:pPr algn="l" indent="0" marL="0">
              <a:lnSpc>
                <a:spcPct val="115000"/>
              </a:lnSpc>
              <a:buNone/>
            </a:pPr>
            <a:r>
              <a:rPr lang="en-US" sz="3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решения принимал император, а рядом с ним действовал канцлер. Долгое время эту роль занимал Бисмарк, который определял направление политики.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парламент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в империи существовал, но его влияние было меньше, чем у монарха и правительства. Поэтому государство оставалось единым, но не полностью демократическим.
</a:t>
            </a:r>
            <a:endParaRPr lang="en-US" sz="1081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обеспечивала устойчивость и быстрые решения, но одновременно усиливала власть верхушки. Это было удобно для укрепления государства в начале его существования.
</a:t>
            </a:r>
            <a:endParaRPr lang="en-US" sz="10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633764"/>
            <a:ext cx="4039800" cy="12891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немецкие государства сохранили свои особенности, но стали частью единого государства под главенством Пруссии.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государства, вошедшие в Германскую империю
</a:t>
            </a:r>
            <a:endParaRPr lang="en-US" sz="2376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не уничтожило местные различия: важные земли сохранили влияние, но политический центр окончательно сместился к Пруссии.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XIX века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51" y="2045143"/>
            <a:ext cx="241500" cy="214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20406" y="2224849"/>
            <a:ext cx="221287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4750" y="2153798"/>
            <a:ext cx="241500" cy="241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55899"/>
            <a:ext cx="241500" cy="1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682073"/>
            <a:ext cx="241500" cy="241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новой Германии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особенно быстро росли металлургия, машиностроение и химическое производство. Заводы выпускали больше продукции, а Германия всё увереннее входила в число индустриальных лидеров Европы.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железных дорог связало крупные города, порты и промышленные районы. Это ускорило перевозку угля, стали, сырья и готовых товаров по всей стране.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и капитал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и крупные компании направляли деньги на строительство предприятий, шахт и железнодорожных линий. Благодаря этому промышленность развивалась быстрее и в большем масштабе.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внедряли более сложное оборудование, которое повышало производительность труда. Это помогало выпускать больше продукции и укрепляло позиции Германии на европейском рынке.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европейского веса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 Германия стала одним из главных производителей стали, угля и промышленной продукции. Экономическая мощь усилила её политическое влияние.
</a:t>
            </a:r>
            <a:endParaRPr lang="en-US" sz="74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заводы и рабочий класс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Берлин, Эссен, Кёльн, Гамбург и города Рурской области быстро увеличивались. Сюда приезжали рабочие, инженеры и торговцы, а вокруг заводов появлялись новые кварталы и вокзалы.
</a:t>
            </a:r>
            <a:endParaRPr lang="en-US" sz="929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районы меняли облик городов: строились цеха, дымовые трубы и склады. Жизнь вблизи предприятий становилась шумной и тесной, но давала людям работу и заработок.
</a:t>
            </a:r>
            <a:endParaRPr lang="en-US" sz="929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рабочих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фабриках рабочие сталкивались с длинным рабочим днём, тяжёлыми условиями и низкой оплатой. Особенно сложно было женщинам и подросткам, которых тоже часто нанимали.
</a:t>
            </a:r>
            <a:endParaRPr lang="en-US" sz="932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городские слои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промышленности усилил роль рабочих и городских жителей. Вместе с ними рос спрос на жильё, транспорт, школы и другие услуги, нужные большому городу.
</a:t>
            </a:r>
            <a:endParaRPr lang="en-US" sz="9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изменила не только заводы, но и повседневную жизнь: люди чаще переезжали в города, а новые профессии становились всё важнее.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в индустриальной Германии
</a:t>
            </a:r>
            <a:endParaRPr lang="en-US" sz="2511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изменения затронули образ жизни большинства населения: выросли города, усилились рабочие проблемы и одновременно расширились возможности для образования и карьеры.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истории XIX века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политика Бисмарка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усиления Пруссии Бисмарк стремился укрепить власть государства и не допустить распада страны. Он опирался на армию, чиновников и твёрдое управление.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Культуркампф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Бисмарк начал борьбу с влиянием католической церкви, чтобы подчинить её государству. Это вызвало острые споры, но помогло усилить контроль власти.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1870–1880-е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ограничивало деятельность социалистов, опасаясь роста недовольства среди рабочих. Власти пытались удержать порядок и не допустить политических волнений.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законы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смягчить напряжение в обществе, были введены страхование по болезни, по несчастным случаям и по старости. Эти меры стали важным шагом в истории социальной политики.
</a:t>
            </a:r>
            <a:endParaRPr lang="en-US" sz="9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Германия стала сильной державой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политическое объединение, экономический рост и военная мощь последовательно усилили Германию в Европе.
</a:t>
            </a:r>
            <a:endParaRPr lang="en-US" sz="82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образование в объединенной Германии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Университеты, где рождались новые идеи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немецкие университеты привлекали студентов и учёных со всей Европы. Они становились местами, где обсуждали науку, философию и будущее общества, а Берлинский университет особенно выделялся высоким уровнем обучения.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как символ прогресса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Германии быстро развивались физика и химия, а научные открытия помогали промышленности и образованию. Исследователи и преподаватели показывали, что знания могут укреплять страну не меньше, чем заводы и армия.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культура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литература и театры создавали общий культурный язык для жителей разных земель. Известные произведения и концерты объединяли людей, напоминая им, что они принадлежат к одной стране и одной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26798"/>
            <a:ext cx="4000500" cy="1912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империи сделали её мощной, но вместе с этим появились новые трудности и противоречия.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и проблемы Германской империи
</a:t>
            </a:r>
            <a:endParaRPr lang="en-US" sz="2534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Германская империя сочетала большие достижения и серьёзные риски: чем сильнее она становилась, тем заметнее были внутренние и внешние противоречия.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XIX века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объединения Германии для Европы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сила в центре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1871 года на карте Европы появилось мощное государство с большой армией, сильной промышленностью и активной дипломатией. Это сразу изменило расстановку сил на континенте.
</a:t>
            </a:r>
            <a:endParaRPr lang="en-US" sz="1088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держав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стала важным соперником Великобритании, Франции и Австро-Венгрии. Европейским странам пришлось внимательнее следить за её политикой и военной мощью.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баланс сил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Германии повлияло на союзы, переговоры и общую атмосферу в Европе. Континент стал более напряжённым, потому что каждое крупное решение теперь могло затронуть весь баланс сил.
</a:t>
            </a:r>
            <a:endParaRPr lang="en-US" sz="1082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Германия прошла путь от раздробленности к мощной империи. Объединение, реформы Бисмарка и промышленный рост сделали её одной из ведущих держав Европы.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разрозненных земель к европейскому лидеру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2026-06-01T04:46:57Z</dcterms:created>
  <dcterms:modified xsi:type="dcterms:W3CDTF">2026-06-01T04:46:57Z</dcterms:modified>
</cp:coreProperties>
</file>