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едем в путешествие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начинается с любопытства и хорошего настроения.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Путешествие: зачем люди отправляются в путь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бывают короткими и длинными, близкими и далёкими. Люди едут отдыхать, узнавать новые места, навещать родных, ходить в музеи и на экскурсии. У каждой поездки есть маршрут, транспорт, остановки и цель — увидеть мир шире и интереснее.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можно отправиться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морю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слышен шум волн, а воздух пахнет солью. Можно гулять по набережной, смотреть на корабли и искать ракушки на берегу. Такое путешествие запоминается ярким солнцем, тёплым песком и спокойствием, будто время идёт медленнее.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перед глазами поднимаются высокие вершины и широкие тропы. Там особенно заметны свежий воздух, камни, облака и ручьи. Путешественник идёт осторожно, смотрит по сторонам и радуется каждому красивому виду, как маленькому открытию.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 или музей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встречает улицами, площадями, домами и транспортом, а музей — тихими залами и интересными экспонатами. Здесь можно узнать новое, удивиться старым вещам и заметить, как по-разному живут люди в разных местах.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едет вместе с нами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поездку с ребёнком отправляются родители или другие близкие взрослые. Они следят за безопасностью, помогают с вещами и отвечают на вопросы, чтобы дорога была спокойной и понятной.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взрослые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Братья, сёстры и друзья делают путь веселее. Можно делиться впечатлениями, помогать друг другу и вместе ждать прибытия. Когда рядом свои люди, дорога кажется короче и добрее.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 и семьи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Бабушки, дедушки, учитель или экскурсовод могут подсказать, куда идти, что взять и как себя вести. С их помощью легче не забыть важное и не растеряться в новом месте.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старших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поездке особенно полезны слова «пожалуйста», «спасибо» и «извините». Они помогают договориться, не ссориться и уважать друг друга. Вежливость в пути действует почти как волшебство.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600" y="3337555"/>
            <a:ext cx="3082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55989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с собой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Билеты, пропуск или другие нужные бумаги лучше положить в одно безопасное место. Тогда их легко достать, когда взрослые попросят показать.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перекус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бутылка воды и лёгкий перекус помогают не уставать в дороге. Это особенно удобно, если путь длинный и нужно подождать остановку.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Салфетки, зарядное устройство, пакет для мусора и маленькая аптечка пригодятся в пути. Когда всё лежит аккуратно, нужную вещь находят быстро.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мелочи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одежда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быть комфортной и подходить по погоде. В долгой поездке полезны головной убор, сменная вещь и обувь, в которой удобно идти.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в пути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карандаши, маленькая игра или игрушка помогают не скучать. Такие вещи занимают мало места и хорошо подходят для дороги без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чемодан без спешки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Список вещей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записать всё необходимое. Список помогает ничего не забыть и спокойно проверить сборы.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Самое нужное вниз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чемодан кладут одежду, обувь и средства гигиены. Тяжёлые вещи размещают внизу, чтобы всё лежало ровно.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Бережно с хрупким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если их назначил врач, и хрупкие предметы кладут отдельно. Так они не помнутся и не разобьются.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перед выездом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чемодан ещё раз смотрят вместе со взрослыми. Когда всё на месте, собираться гораздо спокойнее.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начинается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окна автобуса, поезда или машины интересно смотреть на дома, деревья и мосты. За окном всё время что-то меняется, и дорога кажется маленьким фильмом без билета.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 кино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дорога спокойная и интересная, ожидание прибытия становится легче. Хорошее настроение помогает не скучать и радоваться каждому новому повороту.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пути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попадаются станции, указатели, машины, поля и остановки. Наблюдательный путешественник замечает больше, чем просто путь из одного места в другое.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взгляд цепляется за детали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сам по себе уже входит в поездку. Пока едешь, можно замечать новые места и ждать встречи с ними, как с сюрпризом.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путешествия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пути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нельзя бегать и толкаться. Нужно сидеть или стоять спокойно, чтобы не упасть и не помешать другим пассажирам.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Сидим спокойно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Двери, окна и другие части транспорта трогают только по разрешению взрослых. Высовываться наружу и играть рядом с открытым окном опасно.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двери и окна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учитель или другой взрослый всегда должны быть рядом. Если идти вместе, легче не потеряться и быстрее получить помощь.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Держимся рядом со взрослыми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Сумки, рюкзак и маленькие предметы лучше держать при себе. Когда вещи на месте, поездка проходит спокойнее и безопаснее.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оставляем вещи без присмотра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транспорте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тихо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поезде и самолёте лучше разговаривать спокойно и негромко. Тогда другим пассажирам легче отдыхать, читать и смотреть в окно.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Едим аккуратно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и напитки держат осторожно, чтобы не пролить и не испачкать сиденье. Аккуратность в дороге помогает всем чувствовать себя удобно.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Уступаем место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 и тем, кому трудно стоять, вежливо уступают место. Это простое правило показывает уважение и заботу.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чистоту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Обёртки, салфетки и мусор не оставляют на сиденье или полу. Чистый транспорт — приятный транспорт, и ехать в нём гораздо радостнее.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и привалы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привал делают на вокзале, на скамейке или в тихом месте рядом с дорогой. Там удобно проверить вещи, поправить одежду и немного посидеть. Небольшая пауза помогает почувствовать себя бодрее.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 или лавочка в парке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приятно выйти, размять ноги и выпить воды. После короткого отдыха легче снова садиться в путь. Но уходить далеко от взрослых нельзя, даже если очень хочется посмотреть на всё вокруг.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Минутка отдыха у дороги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остановка проходит на природе, можно устроить маленький перекус и полюбоваться деревьями, травой или рекой. Такой привал особенно приятен, но важно не шуметь и не отходить от своей группы.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 на природе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по дороге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часто мелькают леса, поля, реки и мосты. Если смотреть внимательно, можно заметить, как меняется пейзаж, и даже узнать знакомые места по силуэтам и цветам.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 окном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путешественник замечает памятники, интересные здания и смешные названия. Из таких деталей обычная дорога превращается в маленькую игру на внимание.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детали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Вывески, указатели и названия станций помогают не заблудиться. Они подсказывают направление и иногда открывают новые слова, которые хочется прочитать ещё раз вслух.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встречаются станции, дома, деревни и города. У каждого места свой вид: где-то много огней, а где-то тихие улицы и маленькие домики с садом.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Населённые пункты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764" y="1760755"/>
            <a:ext cx="3082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заняться в дороге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 слова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 слова не требуют игрушек и много места. Можно подбирать рифмы, вспоминать названия животных или искать слова на одну букву.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Почитать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книга или журнал помогают скоротать время в пути. Читать удобно, если выбрать спокойное занятие и не мешать тем, кто сидит рядом.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Рассматривать карту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понять, куда ведёт маршрут, и запомнить путь. Ребёнку интересно искать города, реки и станции, как будто он маленький исследователь.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Разгадывать загадки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простые задачки хорошо подходят для поездки. Они развивают внимание, а ещё делают дорогу веселее, особенно если отгадывать их всей компанией.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с новым местом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слышны звуки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 или автобус останавливается, новое место встречает шумом улиц, голосами людей и незнакомыми звуками. Потом замечаешь запах свежего воздуха, дома и широкую площадь, будто город сам говорит: «Добро пожаловать!»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удивляет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 может сразу поразить высокими домами, красивой набережной или старинным фасадом. Сначала хочется просто смотреть по сторонам, а потом искать, где здесь музей, парк и самое вкусное мороженое.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к природе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путешествие приводит в лес или к горам, первое впечатление дарят тишина, ветер и запах травы. Тропинка, камни и далёкие вершины будто зовут идти дальше и открывать новое шаг за шагом.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город и природа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город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сразу заметны дома, дороги, транспорт и спешка. Здесь много людей, магазинов и интересных зданий, а вокруг всё движется быстро.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сравнении видно главное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понимает, что и город, и природа по-своему красивы. Одно место помогает людям жить и работать, другое — отдыхать и беречь покой.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природа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городом появляются деревья, поля, реки и тишина. Пространства больше, а звуки становятся мягче, словно мир делает глубокий вдох.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Сувениры и память о поездке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 помогает вспомнить поездку: открытка, магнит, ракушка или значок напоминают о месте, где удалось побывать. Иногда даже маленькая вещь хранит большое приключение.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знак большой дороги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дорогие воспоминания — это не вещи, а впечатления. Дорога, разговоры, открытия и смех остаются с нами надолго, даже когда чемодан уже разобран.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остаётся в сердце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подписать фото, память становится точнее. Название места, дата и короткая заметка подскажут, где именно случилась встреча с новым городом или морем.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очень полезны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ловит улыбку, красивый вид и радостную минуту. Потом по снимку легко вспомнить, с кем был в пути и что особенно понравилось.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сохраняют моменты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потеряться в незнакомом месте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нужно узнать имя взрослого, номер телефона, адрес и место встречи. Эти сведения лучше повторить несколько раз, чтобы не растеряться, если рядом станет шумно.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важные данные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надо убегать и искать своих самостоятельно. Лучше остановиться там, где заметил потерю, и спокойно ждать, чтобы взрослые могли быстрее тебя найти.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потерялся — стой на месте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положить в карман или рюкзак карточку с именем и телефонами взрослых. Она поможет быстрее связаться с семьёй, если вдруг случится неприятность.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карточку с контактами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подойти к полицейскому, работнику вокзала, кассиру или другому взрослому в форме. Нужно назвать своё имя и показать карточку с контактами.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Обратись к безопасному взрослому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всей семьёй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машина едет, можно вспоминать смешные истории, играть в слова или искать знакомые предметы за окном. Разговоры не дают скучать и делают путь тёплым, как любимый семейный плед.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есть свои игры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поездка начинается ещё дома, когда все смотрят карту и решают, куда отправиться. Каждый предлагает свою идею, и даже младшие путешественники чувствуют себя настоящими помощниками. Так дорога становится общей и особенно долгожданной.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выбирают вместе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семейной поездки обычно много фотографий, шуток и маленьких открытий. Потом за ужином все снова вспоминают, где видели красивый закат, необычный дом или самое смешное дорожное указание.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остаются надолго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868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путешествия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ребёнок замечает дороги, дома, деревья и людей внимательнее обычного. Постепенно он начинает видеть больше деталей и лучше запоминать, что встречается вокруг.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учит спокойно ждать остановки, посадки и прибытия. Это полезный навык: взрослые тоже иногда ждут, хотя стараются выглядеть очень серьёзно.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помогает запоминать названия, маршруты и интересные места. Когда ребёнок вспоминает дорогу, он тренирует память почти как при весёлой игре.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поездке важно слышать подсказки взрослых и договариваться с друзьями. Так путешествие проходит дружно, а правила запоминаются намного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готовности перед дорогой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выездом нужно ещё раз посмотреть билеты, документы и адрес назначения. Если всё готово заранее, дорога начинается спокойно, без лишней суеты.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документы и билеты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напомнить себе, когда начинается поездка и каким путём вы поедете. Тогда никто не перепутает время выезда и не будет спешить в последний момент.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 время и маршрут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должны быть вода, перекус, зарядка, салфетки и одежда по погоде. Чем аккуратнее собраны вещи, тем легче потом быстро найти нужное.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нужные вещи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помогут убедиться, что ничего не забыто и правила понятны. Ещё одна проверка перед выходом делает поездку увереннее и спокойнее для всех.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взрослого проверить ещё раз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собрано и проверено, можно отправляться без тревоги. Тогда остаётся только смотреть вперёд и ждать новых впечатлений.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Садись в путь с хорошим настроением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путешествие начинается здесь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дарит новые знания, встречу с интересными местами и радость общения с близкими. Если быть внимательным, вежливым и любознательным, любая дорога станет добрым открытием.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2026-05-26T01:25:44Z</dcterms:created>
  <dcterms:modified xsi:type="dcterms:W3CDTF">2026-05-26T01:25:44Z</dcterms:modified>
</cp:coreProperties>
</file>