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текстовых задач с помощью умножения и деления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задачу, выбирать действие и находить верный ответ.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текстовые задачи в 5 классе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текстовой задаче важно не только посчитать, но и понять ситуацию: что известно, что нужно найти и какое действие подходит. Это помогает связывать математику с реальными делами и внимательнее работать с числами.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нужно умножение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выбирают, когда речь идёт об одинаковых группах: нужно узнать, сколько предметов получится всего, если в каждой группе их одинаковое число.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легко распознать по смыслу: есть несколько пакетов, рядов, коробок или наборов, и в каждом — одинаковое количество предметов.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часто служат слова «по», «в каждом», «одинаковые», «всего», «вместе». Они помогают увидеть повторяющиеся части и выбрать умножение.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нужно деление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нужно, если предметы делят поровну между людьми, тарелками, коробками или другими частями. Тогда важно узнать, сколько достанется каждому.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деление используют, когда известно общее количество и нужно найти число в одной части: сколько на одну тарелку, в один ряд или каждому ученику.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«поровну», «каждому», «разделили», «на части», «по столько же» подсказывают, что нужно не складывать группы, а распределять их.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текстовую задачу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важные данные и выбрать нужную операцию.
</a:t>
            </a:r>
            <a:endParaRPr lang="en-US" sz="1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задачи с предметами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одинаковые группы предметов и делает условие задачи наглядным. По рисунку легче понять, что дано и что требуется найти, особенно если текст длинный. 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конфетами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 пакетов по 4 конфеты можно изобразить как пять одинаковых групп. Схема сразу показывает, что нужно найти общее количество: 5 групп по 4 предмета.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встречаются разные признаки задач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важны и признаки условия, и смысл вопроса: иногда ключ к задаче скрыт не в числах, а в формулировке.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умножения и деления встречаются с одинаковой частотой, поэтому нужно сравнивать ситуацию целиком, а не искать одно слово-«подсказку».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признаков из учебных текстовых задач по теме умножения и деления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текстовых задачах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быстрее понять смысл задачи, но решение всегда проверяют по вопросу и ситуации.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полезны, но окончательный выбор действия зависит от того, что требуется найти: общее количество или часть.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типичных слов и выражений из текстовых задач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нахождение общего количества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несколько одинаковых групп и известно число предметов в каждой, нужно умножать. Так находят, сколько всего предметов в ситуации.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задач: коробки с карандашами, ряды стульев, дни чтения по страницам. Во всех случаях повторяется одна и та же величина.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решения может выглядеть так: 7 × 6 = 42. Ответ должен показывать общее количество предметов и соответствовать единицам измерения.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равное распределение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общее количество предметов, деление помогает узнать, сколько получит каждая часть, ученик, тарелка или коробка.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деление часто описывают раздачу, раскладывание или распределение предметов на равные группы без остатка или с остатком.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вида 24 : 6 = 4 показывает, что в одной части оказалось 4 предмета.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должен отвечать на вопрос: сколько приходится на одного, на одну часть или на одну группу.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умножения и деления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число может быть и результатом умножения, и исходным данным для деления.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одинаковые группы, используют умножение; если известно общее количество, проверяют делением.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из условия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чертежи для короткой записи задачи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задачу целиком: где известные числа, а где неизвестное. Прямоугольники, кружки и отрезки упрощают запись, когда текст длинный и в нём несколько чисел.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легче выбрать действие и не перепутать общее количество с частью. Она показывает одинаковые группы, равные части и промежуточный результат, поэтому решение становится наглядным и кратким.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текстовой задачи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основан на сопоставлении ответа с вопросом, единицами измерения и обратным действием.
</a:t>
            </a:r>
            <a:endParaRPr lang="en-US" sz="1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решении задач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учебным ситуациям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не в вычислении, а в понимании условия и выборе действия.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 — невнимательное чтение условия; помогает короткая проверка смысла, действия и единиц измерения.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3813" y="2167825"/>
            <a:ext cx="165375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величинами и единицами измерения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Килограммы и граммы показывают, сколько весит предмет или набор предметов. В ответе важно сохранить именно ту единицу, которая соответствует вопросу задачи, а не просто записать число.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 и сантиметры встречаются, когда считают ленты, дорожки, отрезки бумаги или расстояния. Единицы помогают понять, ищут ли длину одного куска или общую длину нескольких одинаковых частей.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 и часы нужны, если задача связана с уроками, поездкой, чтением или тренировкой. Тогда ответ показывает продолжительность действия, а не количество предметов и не число групп.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Рубли и копейки встречаются в покупках, билетах и школьных ярмарках. Единицы измерения сразу подсказывают, что нужно найти цену, общую стоимость или сумму на одну покупку.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результат при изменении данных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числе предметов в группе результат растёт вместе с количеством групп.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прямую зависимость: больше одинаковых групп — больше результат умножения; при делении на меньшее число частей значение в части возрастает.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из условия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 два действия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промежуточный результат. Например, определить общее количество предметов в нескольких одинаковых коробках, а уже потом распределить их между учениками или группами.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вычисления нельзя терять смысл задачи. Вопрос часто относится не к промежуточному числу, а к следующему действию, поэтому полезно перечитать условие ещё раз.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заданиях важно записывать оба шага отдельно. Это помогает не перепутать, что найдено сначала: всего предметов, число групп или количество в одной части.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конце показывает, отвечает ли результат всему условию. Если второй шаг выполнен верно, ответ будет связан и с первым действием, и с итоговым вопросом.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жизни школьника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киносеансом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часто считают билеты, места и время начала сеанса. Если в каждом ряду по несколько мест, а рядов несколько, помогает умножение. Когда билеты делят между друзьями, уже нужно деление, чтобы каждому досталось поровну.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могут лежать наборы карандашей, тетради, листы и карточки для работы. Учитель раздаёт материалы по одинаковым стопкам, а ученики быстро понимают, сколько предметов получит каждый. Такие ситуации почти всегда похожи на задачи из учебника.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площадке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ряды и группы участников удобно считать с помощью умножения и деления. Если известно, сколько ребят в команде и сколько команд, находят общее число участников. Если всех делят на равные команды, считают, сколько человек будет в каждой.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выбора действия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определить нужное арифметическое действие по смыслу задачи.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вопрос, затем ищут, известно ли общее количество или равные группы; это сразу подсказывает нужное действие.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правилам выбора действия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решения текстовых задач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Текстовая задача решается через понимание смысла: что известно, что нужно найти и какое действие подходит. Умножение и деление становятся понятными, если ответ обязательно проверять.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2026-05-24T13:02:05Z</dcterms:created>
  <dcterms:modified xsi:type="dcterms:W3CDTF">2026-05-24T13:02:05Z</dcterms:modified>
</cp:coreProperties>
</file>