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основные свойства живого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проявляется через обмен веществ, рост, размножение и адаптацию.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свойства живого?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отличий живого от неживого помогает раскрыть секреты природы, развить медицину и решать экологические задачи, что важно для будущего.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у живых организмов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усваивают энергию света в процессе фотосинтеза для производства органических веществ. Этот процесс обеспечивает их рост и развитие.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готовыми органическими веществами, используя дыхание для получения энергии, необходимой для жизнедеятельности и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метаболизма у растений и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медленным обменом веществ, в то время как у животных он более интенсивный и сложный.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потребляют больше энергии за счёт активности и подвижности, в отличие от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живых организмов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деление клеток и формирование основных органов в эмбрионе.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растет, адаптируется к условиям среды, меняется его строение и функции.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формирование и активность в размножении и взаимодействии с окружающей средой.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 и постепенное снижение жизненных функций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основные способы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быстрая передача жизни через деление клеток или почкование, характерное для простейших и некоторых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двух родителей и способствует разнообразию, что повышает адаптивность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69244"/>
            <a:ext cx="3856200" cy="91301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размножения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и особенности бесполого и полового размножения у разных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ускоряет распространение, а половое даёт наследственное разнообразие и выживаемость.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передача признаков потомству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ДНК, которая передается от родителей к потомкам и определяет их особенности.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наследуемых признаков — цвет глаз, форма листьев, окраска шерсти у животных.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механизмы наследования и помогает понять, как признаки появляются и передаются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источники и примеры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новизны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гены и могут создавать новые признаки, что даёт видообразование и адаптацию в природе.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рекомбинация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происходит смешение генов, что увеличивает разнообразие потомства и устойчивость к внешним факторам.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окружающей среды влияют на проявление признаков, вызывая различия внутри вида, например, цвет окраски бабочек.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Раздражимость: реакция на внешние стимулы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реагируют на свет, направляя рост или движение к источнику.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вызывают защитные реакции, например, закрытие листьев у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реагируют на звуки, используя их для ориентирования и защиты.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раздражители влияют на поведение и физиологию, помогая находить пищу или избегать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раздражимости у разных организмов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прикосновении слизень быстро сокращает тело, защищаясь от возможной угрозы. Это простая, но эффективная форма реакции на внешние раздражители, обеспечивающая выживание.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 взлетает при резком хлопке, а растение мимоза складывает листья при прикосновении. Скорость реакции зависит от нервной системы и гормональной регуляции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°C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нормальная температура тела человека, которую организм поддерживает несмотря на изменения окружающей среды.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регулирует температуру тела, обеспечивая оптимальные условия для биохимических процессов. Нарушение гомеостаза может привести к болезням.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окружающей средой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смене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поисках пищи и тепла, а деревья сбрасывают листья осенью, экономя ресурсы. Эти процессы помогают организмам выживать при изменении условий окружающей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и поведенческие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спячку, снижая обмен веществ для сохранения энергии зимой. Такие реакции иллюстрируют приспособленность живых организмов к циклам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восстановление повреждений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способны регенерировать утраченный хвост, восстанавливая функции и защищаясь от хищников.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раны быстро заживают благодаря активной работе клеток кожи и крови, предотвращая инфекции.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имеет высокую способность к восстановлению, что позволяет ей компенсировать повреждения и поддерживать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органических веществ в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среда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основу всех клеток, обеспечивая транспорт веществ и химические реакции. Без воды большинство биохимических процессов невозможны, поэтому она критически важна для жизни.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ткани, углеводы дают энергию, жиры защищают клетки, а нуклеиновые кислоты хранят генетическую информацию. Совместное действие этих веществ поддерживает жизнедеятельность.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воды в организмах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варьируется в зависимости от вида и частей организма, от повышенного у медуз до низкого у семян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воды в живом обеспечивает жизненно важные процессы на клеточном уровне и поддерживает гомеостаз.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взаимосвязанных свойств живого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биологических функций и их взаимосвязи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и сходства живого и неживого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живые существа способны передавать признаки следующим поколениям через ДНК, чего нет у неживых объектов.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обмениваются веществами, неживые — нет. Это важнейшее отличие, обеспечивающее поддержание жизни.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состоят из химических элементов и подчиняются физическим законам, но лишь живое проявляет свойства жизни.
</a:t>
            </a:r>
            <a:endParaRPr lang="en-US" sz="11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знаний о свойствах живого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медицине знания о свойствах живого позволяют создавать лекарства и разрабатывать вакцины для борьбы с болезнями и укрепления здоровья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сельском хозяйстве изучение биологии помогает селекционерам выводить новые сорта растений и породы животных, устойчивые к неблагоприятным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Целостность и важность свойств живого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живого взаимосвязаны и обеспечивают устойчивость и развитие жизни на Земле. Их изучение формирует базис научного мышления и способствует ответственному отношению к природе.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2026-05-08T05:50:23Z</dcterms:created>
  <dcterms:modified xsi:type="dcterms:W3CDTF">2026-05-08T05:50:23Z</dcterms:modified>
</cp:coreProperties>
</file>