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Земля в системе астрономических знаний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известный мир с устойчивой биосферой и сложной динамикой.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402" y="1360725"/>
            <a:ext cx="3930197" cy="298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Земля: от орбиты до обитаемости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третья планета от Солнца, чьи движение, размеры, состав и внутренние процессы определили её уникальность. Понимание этих характеристик помогает объяснить климат, рельеф и условия, поддерживающие жизнь.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небольшая величина показывает, что Земля лишь слегка сплюснута вращением и по масштабам почти шарообразна.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км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разница между экваториальным и полярным радиусами планеты.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Геодезические данные о форме Земли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Земли и планет земной группы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выделяется высокой плотностью и удачным сочетанием массы и размеров, что важно для удержания атмосферы.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Промежуточное положение Земли по массе и размеру, вместе с плотным составом, связано с её геологической активностью и обитаемостью.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Sheet, актуальные справочные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376" y="1222650"/>
            <a:ext cx="4527298" cy="362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Земли и смена дня и ночи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41915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с запада на восток, поэтому для наблюдателя Солнце, Луна и звёзды кажутся смещающимися по небу в обратную сторону — с востока на запад.
</a:t>
            </a:r>
            <a:endParaRPr lang="en-US" sz="1041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650675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суток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 относительно звёзд длится 23 часа 56 минут 4 секунды, а средние солнечные сутки равны 24 часам. Разница связана с движением Земли по орбите вокруг Солнца.
</a:t>
            </a:r>
            <a:endParaRPr lang="en-US" sz="1041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88220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Суточное вращение объясняет смену дня и ночи и влияет на движение воздуха и океанических вод: сила Кориолиса отклоняет потоки и формирует многие погодные и океанические процессы.
</a:t>
            </a:r>
            <a:endParaRPr lang="en-US" sz="10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наклон оси Земли создаёт времена года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сезоны определяются не расстоянием до Солнца, а наклоном земной оси и изменением освещённости.
</a:t>
            </a:r>
            <a:endParaRPr lang="en-US" sz="10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26" y="1303509"/>
            <a:ext cx="371925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75250"/>
            <a:ext cx="511500" cy="454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как естественный спутник Земли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Ближайший спутник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находится в среднем на расстоянии 384 400 км от Земли и остаётся крупнейшим спутником относительно своей планеты в Солнечной системе.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обращения Луны вокруг Земли составляет 27,3 суток, а синхронное вращение приводит к тому, что с Земли видна почти одна и та же её полусфера.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 отливы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притяжение Луны вызывает приливные силы, которые заметно влияют на океаны и побережья, а также участвуют в энергетическом обмене в системе Земля—Луна.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оси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помогает удерживать наклон земной оси в сравнительно устойчивых пределах, что уменьшает резкие климатические колебания на больших промежутках времени.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8587"/>
            <a:ext cx="3239400" cy="13100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Земли по данным геофизики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Геофизические методы позволяют судить о внутреннем строении планеты, хотя напрямую оно недоступно наблюдению.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Сейсмические волны показывают слоистое строение Земли: от тонкой коры до плотного ядра с разными агрегатными состояниями вещества.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Геофизические и сейсмологические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атмосфера: состав и 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малые доли некоторых газов существенно влияют на погоду, тепловой баланс и химические процессы в атмосфере.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азота и кислорода делает атмосферу пригодной для жизни, а её защитные свойства смягчают космические и климатические воздействия.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 составе современной атмосферы Земли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26" y="1222650"/>
            <a:ext cx="4527298" cy="362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Земли и космическая защита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поля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возникает в результате движения расплавленного железа во внешнем ядре. Оно имеет в основном дипольную структуру, близкую к полю большого магнита.
</a:t>
            </a:r>
            <a:endParaRPr lang="en-US" sz="981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Магнитосфера отклоняет заряженные частицы солнечного ветра и тем самым уменьшает их воздействие на атмосферу и поверхность Земли, поддерживая более стабильные условия среды.
</a:t>
            </a:r>
            <a:endParaRPr lang="en-US" sz="945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сияния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частицы солнечного ветра проникают в верхние слои атмосферы вблизи магнитных полюсов, они возбуждают атомы и молекулы, создавая полярные сияния.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полюсов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полюса не совпадают с географическими и постепенно меняют положение со временем, поэтому их координаты требуют регулярного уточнения в навигации и геофизике.
</a:t>
            </a:r>
            <a:endParaRPr lang="en-US" sz="9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и Мировой океан как климатический регулятор
</a:t>
            </a:r>
            <a:endParaRPr lang="en-US" sz="2105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водный резерв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большую часть поверхности Земли, а основная её масса сосредоточена в Мировом океане. Именно океан служит крупнейшим хранилищем тепла и влаги на планете.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Соленость и свойства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солёность океанической воды около 35‰ влияет на её плотность, замерзание и движение. Эти особенности определяют обмен веществом и энергией между океаном, атмосферой и сушей.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перераспределяют солнечную энергию между широтами. Благодаря этому прибрежные районы получают более мягкий климат, а температурные различия между экватором и полюсами сглаживаются.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с поверхности океанов даёт основную часть водяного пара в атмосфере. Без этого постоянного пополнения облака, осадки и круговорот воды были бы значительно слабее.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на Земле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процессов, связывающих океан, атмосферу, сушу и живые организмы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 распределение солнечной энергии
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неравномерности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Шарообразная форма Земли и наклон её оси приводят к тому, что солнечные лучи падают на поверхность под разными углами. Поэтому разные широты получают неодинаковое количество тепла.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планете выделяются экваториальный, тропические, умеренные, субполярные и полярные пояса. Каждый из них отличается режимом температуры, влажности и сезонных колебаний.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способны заметно смягчать или усиливать климатические особенности территории. Побережья обычно имеют более ровный температурный режим, чем районы в глубине материка.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 одной широте климат может существенно различаться из-за высоты местности, рельефа, удалённости от моря и особенностей атмосферы. Это делает климат Земли крайне разнообразным.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Литосфера, плиты и геологическая активность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литосферных плит — главные зоны землетрясений, вулканизма и горообразования. Их расположение объясняет, почему активность сосредоточена в узких поясах, а не распределена равномерно.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Земля отличается достаточно высокой плотностью и промежуточными размерами, что связано с её каменно-металлическим составом и активной внутренней динамикой.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справочным астрономическим и геофизическим данным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 и его космически-геологическая природа
</a:t>
            </a:r>
            <a:endParaRPr lang="en-US" sz="2238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Тектоника плит и вулканизм поднимают и опускают участки земной коры, создавая материки, океанические впадины и горные системы. Эти процессы определяют общий каркас рельефа.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ветер, лёд и перепады температуры разрушают и переносят породы. Выветривание и эрозия постепенно сглаживают формы рельефа и переносят осадочный материал.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Высочайшая точка суши — Эверест, 8848,86 м, а глубочайшая океаническая впадина — Марианская, около 11 км ниже уровня моря. Такой диапазон показывает масштаб земных неровностей.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 направление рек, распределение осадков, размещение городов и хозяйства. Именно поэтому география и экономика тесно связаны с особенностями поверхности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делающие Землю пригодной для 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ключевых факторов показывает, почему Земля сохраняет устойчивую среду для живых организмов.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 поддерживается не одним признаком, а сочетанием факторов: воды, атмосферы, защиты от излучения и длительной геологической активности.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астрономии, географии и 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 эволюция жизни на Земле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4,54 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Земля как планета. После охлаждения поверхности появляются устойчивые условия для жидкой воды, а затем — для первых химических систем, предшествующих жизни.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3,5 млрд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древнейшие формы жизни — простейшие клетки. Они существовали в океане и были приспособлены к очень иной атмосфере, бедной свободным кислородом.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организмы начинают использовать солнечный свет как источник энергии. Это меняет состав атмосферы, так как в ней постепенно накапливается кислород.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 многоклеточность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содержания кислорода открывает путь к более сложным организмам. Позже возникают многоклеточные формы жизни, для которых становятся возможны новые способы обмена веществ и развития.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Земли из космоса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Снимок, который показывает климат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изображения позволяют увидеть облачные системы, фронты и вихри, а также проследить, как меняется погода над океанами и материками. По таким данным учёные уточняют прогнозы и изучают распределение тепла на планете.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который тает на глазах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наблюдения помогают сравнивать ледяной покров Арктики и Антарктики в разные годы. На снимках хорошо заметны отступление ледников, трещины шельфового льда и сезонные изменения снежного покрова.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лес из 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зондирование показывает расширение городов, вырубку лесов и восстановление растительности после пожаров. Благодаря снимкам можно оценивать, как деятельность человека меняет поверхность Земли в масштабах целых регионов.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1387" y="1266498"/>
            <a:ext cx="1264613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7898" y="1266498"/>
            <a:ext cx="140512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взаимосвязанная система оболочек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процессы в коре и мантии создают горы, вулканы и землетрясения. Эти изменения сразу отражаются на рельефе, почвах и условиях жизни на поверхности.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реки и подземные воды связывают материки, переносят тепло и растворённые вещества. Водная оболочка участвует в климате, эрозии и формировании природных ландшафтов.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 распределяет тепло, влагу и газы, необходимые для жизни. Любое крупное извержение, потепление океана или изменение растительности быстро сказывается на её составе и движении.
</a:t>
            </a:r>
            <a:endParaRPr lang="en-US" sz="1063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не только зависят от среды, но и изменяют её. Растения влияют на состав воздуха и почв, а деятельность человека стала мощным фактором планетарных изменений.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Земля: планета, где всё связано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уникальна не отдельной особенностью, а согласованной работой орбиты, вращения, атмосферы, воды, магнитного поля и внутренней энергии. Понимание этих связей помогает беречь планету и предвидеть её изменения.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2026-05-31T19:04:56Z</dcterms:created>
  <dcterms:modified xsi:type="dcterms:W3CDTF">2026-05-31T19:04:56Z</dcterms:modified>
</cp:coreProperties>
</file>