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В.С. Высоцкий. Притча о Правде и Лжи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Правды и Лжи о совести, достоинстве и честном слове.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Высоцкий писал и исполнял стихи так, будто разговаривал с читателем напрямую. Его поэзия держится на напряжении, честности и сильном внутреннем конфликте.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Высоцкий: поэт, голос, характер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Притча — это короткое произведение, в котором простой сюжет ведёт к важному нравственному выводу о человеке и его поступках.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притче образы часто имеют переносный смысл: герои, предметы и события помогают понять не только историю, но и жизненное правило.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Высоцкого притча позволяет говорить о серьёзном через спор двух сил, поэтому смысл текста становится ясным и запоминающимся.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притча в литературе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связана с открытостью, прямотой и внутренней опорой. Она не прячется за красивыми словами и держится на совести, даже если это трудно.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 Ложь как литературные образы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Правды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выглядит более гибкой и заметной. Она умеет маскироваться, обещать выгоду и казаться удобной, но её сила строится на обмане.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Лжи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текста — столкновение двух противоположных начал, которые не могут существовать в согласии и постоянно проверяют друг друга на прочность.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конфликт произведения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выглядит спокойнее и скромнее, но её поддерживают честность и достоинство. Именно они помогают ей не потерять себя в трудной ситуации.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выходит за рамки обычной ссоры: речь идёт о выборе, который делает каждый человек, когда сталкивается с обманом.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действует шумно и быстро, поэтому сначала кажется сильнее. Она привлекает внимание и создаёт впечатление уверенности и успеха.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23237"/>
            <a:ext cx="4151400" cy="18009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отличаются два начала и к чему приводит их столкновение.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внешняя заметность Лжи не означает её правоту. У Правды меньше показной силы, но больше нравственной устойчивости.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Правды и Лжи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притчи В.С. Высоцкого «Притча о Правде и Лжи»
</a:t>
            </a:r>
            <a:endParaRPr lang="en-US" sz="11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6656" y="151247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55221"/>
            <a:ext cx="391500" cy="313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Высоцкого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просто и живо, словно разговор вслух. Это помогает читателю легко следить за спором и сразу чувствовать напряжение между героями.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резкие переходы делают речь стремительной. Из-за этого столкновение Правды и Лжи воспринимается как напряжённый поединок.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Энергичный ритм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контрасты выделяют главную мысль: важно не только говорить, но и отвечать за сказанное. Так простые слова становятся особенно значимыми.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противопоставления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текст говорит не только о споре двух образов, но и о личной ответственности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связаны с выбором и итогом поступка. Именно они превращают частный спор в общий нравственный вопрос.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притчи В.С. Высоцкого «Притча о Правде и Лжи»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акценты притчи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действует скрытно, меняет облик и старается не показывать свою слабость. Поэтому её успех может выглядеть заметным и даже выгодным.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Ложь выглядит сильной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часто кажется убедительной, потому что умеет быстро подстраиваться под ситуацию и говорить то, что окружающим удобно услышать.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эта сила непрочная: она держится на страхе и не выдерживает проверки совестью, поэтому в итоге оказывается временной.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нравственного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внешний спор переходит в нравственную оценку поступка.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помогают понять притчу
</a:t>
            </a:r>
            <a:endParaRPr lang="en-US" sz="2798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открытое пространство помогают увидеть Правду как образ ясности, честности и внутренней свободы. Её путь кажется прямым и трудным, но именно поэтому вызывает доверие и уважение.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Тень, маска и преграда подчёркивают Ложь: она прячется, меняет вид и старается выглядеть убедительно. Такое противопоставление делает нравственный спор зримым и легко понятным.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 притче связана с мужеством: её нужно не только знать, но и отстаивать, даже если это требует усилий, терпения и готовности не соглашаться с большинством.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произведения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кажется удобной, потому что обещает быстрый результат и избавление от трудностей, однако её выгода кратковременна и не может заменить честность перед собой и людьми.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показывает, что человек отвечает не только за слова, но и за молчание. Верность совести становится главным признаком нравственного выбора в трудной ситуации.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6492" y="1068000"/>
            <a:ext cx="4146316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 приёмы языка помогают раскрыть конфликт Правды и Лжи.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делают текст выразительным и понятным: частный спор превращается в общий разговор о совести, честности и выборе человека.
</a:t>
            </a:r>
            <a:endParaRPr lang="en-US" sz="1466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притче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притчи В. С. Высоцкого «Притча о Правде и Лжи»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временем Высоцкого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создаёт стихи в эпоху, когда особенно ценились честность, внутренняя свобода и умение говорить прямо, не прячась за красивыми словами.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 годы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часто звучали как разговор о достоинстве человека, который не хочет мириться с фальшью, страхом и удобной неправдой.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позиция поэта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контексте текст становится не просто сказкой, а размышлением о том, как сохранить правду и совесть под давлением обстоятельств.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Притча о Правде и Лжи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спор персонажей, но и постепенное изменение читательского отношения: от наблюдения к внутреннему выбору.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возрастает до столкновения Правды и Лжи, а затем снижается к ясному моральному выводу, где побеждает нравственная стойкость.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В. С. Высоцкого «Притча о Правде и Лжи»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произведения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притча остаётся современной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удобной неправды понятна школьникам, потому что она встречается в дружбе, спорах в классе, оправданиях и попытках избежать ответственности за поступок.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ложь тоже часто выглядит убедительно: короткое сообщение, чужая версия событий или красивая картинка могут скрывать правду и вводить в заблуждение.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Притча помогает задуматься о цене молчания. Когда человек не говорит честно, он нередко поддерживает несправедливость, даже если сам этого не замечает.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выгодой и совестью возникает снова и снова, поэтому текст Высоцкого не теряет силы и сегодня.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притчу на уроке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показывает, как от сюжета перейти к скрытому нравственному смыслу.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невозможно не услышать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портрете Высоцкий может быть изображён с гитарой, в момент сосредоточенного выступления. Серьёзный взгляд и собранная поза передают энергию человека, который говорит о важном прямо и без лишних украшений.
</a:t>
            </a:r>
            <a:endParaRPr lang="en-US" sz="115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актёр, исполнитель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соединяет сценическую выразительность и внутреннюю напряжённость. Для иллюстрации подойдут тёмный фон, контрастный свет и акцент на лице, чтобы подчеркнуть силу слова и характер автора.
</a:t>
            </a:r>
            <a:endParaRPr lang="en-US" sz="1292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В.С. Высоцкого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важно обращать внимание на места, где Правда и Ложь названы прямо и сопоставлены по поступкам, характеру и последствиям. Именно там особенно ясно звучит авторская мысль.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резкие противопоставления помогают почувствовать ритм спора. Они делают речь напряжённой и подсказывают, что конфликт не бытовой, а нравственный и общий для каждого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подтверждают главный вывод: путь Правды может быть труднее, но именно она сохраняет доверие, достоинство и внутреннюю свободу лучше любой внешней выгоды.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Цитатные опоры для анализа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выбор между правдой и удобством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показывает, что настоящий выбор человека проходит через совесть, слово и поступок. Правда может быть тихой и трудной, но именно она делает человека сильным, честным и свободным.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2026-05-22T21:38:21Z</dcterms:created>
  <dcterms:modified xsi:type="dcterms:W3CDTF">2026-05-22T21:38:21Z</dcterms:modified>
</cp:coreProperties>
</file>