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моя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нас — красиво и интересно, если помнить о безопасности.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парке и у воды можно увидеть много интересного, но рядом встречаются и опасности: скользкие места, острые ветки, жара, клещи и мусор. Правила помогают гулять спокойно, беречь здоровье и не вредить живому миру.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природе нужны правила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выбирают удобную обувь, одежду по погоде и берут воду. Так ребёнку легче идти, не перегреться и не простудиться во время долгой прогулки.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прогулку безопасной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должен быть взрослый, который знает маршрут, место встречи и сможет быстро помочь. Без разрешения нельзя убегать далеко, отходить от группы или сворачивать в сторону.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нужно смотреть под ноги, обходить лужи и не трогать незнакомые предметы. Если стало больно, страшно или кто-то укололся, сразу сообщают взрослому.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Кроссовки, которые помогают идти смелее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кроссовки защищают стопы от камней, сучьев и колючек. В них удобнее шагать по тропинке и не бояться случайно наступить на что-то острое. Для прогулки в лесу это почти суперсила, только без плаща.
</a:t>
            </a:r>
            <a:endParaRPr lang="en-US" sz="139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которая дружит с тропинкой
</a:t>
            </a:r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брюки и рукава помогают меньше царапаться и лучше защищают кожу от насекомых. Головной убор спасает от солнца и жары. На изображении ребёнок может стоять в парке с рюкзачком и бутылкой воды.
</a:t>
            </a:r>
            <a:endParaRPr lang="en-US" sz="1396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 для природы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перед выходом на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прогулкой помогает ничего не забыть и выйти подготовленными.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188" y="1319944"/>
            <a:ext cx="154422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9057" y="3106289"/>
            <a:ext cx="128685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жара и вода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кепка или панама защищают голову от перегрева. На солнце лучше не задерживаться долго, даже если очень хочется добежать до «ещё одной» полянки.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понемногу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полезно пить небольшими глотками, не дожидаясь сильной жажды. Так легче сохранить силы и не устать раньше времени, особенно во время активной прогулки.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тень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телу легче отдыхать, а голове — не становиться слишком горячей. После бега или долгой ходьбы короткая передышка помогает чувствовать себя лучше и бодрее.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признаки 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Слабость, головная боль и красное лицо — это сигнал остановиться и отдохнуть. Если стало плохо, нужно сразу сказать взрослому и перейти в прохладное место.
</a:t>
            </a:r>
            <a:endParaRPr lang="en-US" sz="1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Ягоды, грибы, листья и семена могут быть ядовитыми или вызвать раздражение кожи. Даже самый красивый гриб не обязан быть безопасным — у природы бывает сюрприз с характером.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нельзя трогать всё подряд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неизвестное на вкус, нюхать его слишком близко или тереть глаза руками после прикосновения. Любопытство — это хорошо, но рот для находок лучше не открывать.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действует простое правило: смотреть можно, собирать — только с разрешения взрослого, а в рот не брать ничего незнакомого. Так прогулка останется радостной и спокойной.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животных не кормят, не гладят и не преследуют. Ёжик, белка, утка или птица могут испугаться, а испуганный зверёк редко бывает настроен на дружбу.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животными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Домашнюю собаку или кошку трогают только с разрешения хозяина. Лучше спокойно смотреть издалека, держать руки при себе и помнить: животным тоже нужен личный покой.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Комары, осы и клещи чаще встречаются в высокой траве, кустах и у воды. Поэтому в таких местах лучше идти внимательно и не махать руками без нужды.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маленькие помощники осторожности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 помогает уменьшить риск укусов и царапин. Особенно удобно, когда рукава и брюки прикрывают кожу, а обувь не пропускает колючки и травинки.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полезно осмотреть одежду и кожу: ноги, руки, шею и область за ушами. Иногда маленький незаметный «попутчик» прячется очень тихо.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укуса болит, чешется или покраснело, нужно сразу позвать взрослого. Самому чесать и трогать не стоит — кожа от этого только сердится.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укусе или царапине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действий помогает быстро получить помощь и не ухудшить ситуацию.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реке, озеру или пруду подходят только вместе со взрослыми. Даже неглубокая вода может стать опасной, если ребёнок поскользнётся или не заметит скользкий край берега.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лёд и берега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бегать по мокрым камням, спускаться к воде без разрешения или играть у крутого обрыва. Падение рядом с водой происходит быстро, а выбраться потом труднее.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 зимой тоже обманчив. Он может треснуть под ногами, поэтому на него не выходят ни поиграть, ни проверить “на прочность”.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сердится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грозе нужно сразу уйти с открытого места и не стоять под одиноким деревом. У воды, на поле и на холме человек становится заметнее для молнии.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ветер и другие сигналы тревоги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ломает сучья и роняет ветки, а молния опасна даже вдали. Лучше переждать непогоду в безопасном месте и не спорить с погодой.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стекло, банки и сломанные предметы могут поранить людей и животных. После отдыха всё собирают в пакет и уносят с собой.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чистая природа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место легче использовать для игр, прогулки и отдыха. Там меньше риска наступить на острый предмет или испачкать руки.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Бутылки и осколки особенно опасны на солнце и в траве. Их не оставляют на тропинке, поляне или у костра.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унесёт свой мусор, природа останется красивой и безопасной. Порядок в лесу, парке и у реки начинается с обычной аккуратности.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увидел опасность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быстро остановиться, отойти и позвать взрослого, если рядом оказался опасный предмет или место.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собирают в пакет и уносят с собой. Так не появляются лишние насекомые, животные не приходят к месту отдыха, а полянка остаётся чистой.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маршрут, берут воду, лёгкий перекус, салфетки и аптечку у взрослого. Всё складывают заранее, чтобы ничего не забыть.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выбирают подальше от сухой травы и костра. После еды руки вытирают или моют, а остатки пищи сразу убирают.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похода и пикника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и огонь: только рядом со взрослыми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на безопасной полянке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разводят огонь только там, где это разрешено. Дети стоят рядом, но на расстоянии, и смотрят на пламя как на строгого, но полезного помощника. Ветки и бумагу в костёр не бросают.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угли не шутят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огонь уже не виден, угли долго остаются горячими. Поэтому к ним не подходят вплотную и не трогают их руками. Рядом с костром всегда нужен спокойный взрослый.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928" y="2077821"/>
            <a:ext cx="218597" cy="218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86609"/>
            <a:ext cx="226148" cy="2010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после прогулки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одежду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осматривают рукава, штанины и обувь. Так можно заметить семена, мелкие колючки и грязь, которая принеслась с тропинки.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Помыть руки и лицо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убирает пыль и следы травы. После умывания приятнее отдыхать, а глаза и кожа меньше раздражаются.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Осмотреть кожу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взрослый проверяет, нет ли клещей. Особое внимание уделяют шее, рукам, ногам и участкам за ушами.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отметить, что было красивым, что оказалось новым и какие правила безопасности пригодились. Так прогулка становится ещё и маленьким уроком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 помогают вести себя в природе спокойно и безопасно.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подходят для леса, парка, берега, поля и двора, потому что учат смотреть, думать и вовремя обращаться за 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правилам безопасного поведения на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нужен при укусе, царапине, сильной боли, встрече со змеёй или если рядом оказался опасный предмет. Помощь нужна сразу, без попыток разбираться самому.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взрослого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страшно или плохо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испугался, замёрз, промок или перегрелся, тоже нужно позвать взрослого. Он поможет уйти в безопасное место и спокойно решить проблему.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радует тех, кто бережёт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простые правила, прогулка в лесу, парке или у воды становится спокойной и радостной. Внимательность помогает сохранить здоровье и хорошее настроение.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2026-05-21T07:45:25Z</dcterms:created>
  <dcterms:modified xsi:type="dcterms:W3CDTF">2026-05-21T07:45:25Z</dcterms:modified>
</cp:coreProperties>
</file>