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комплексной безопасности личности, общества и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повседневные решения защищают человека, коллектив и страну.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встречаются дома, в школе, в сети и на улице. Понимание угроз помогает действовать спокойно, соблюдать закон и защищать себя и окружающих в обычной жизни и при чрезвычайных ситуациях.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знать основы безопасности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комплексной безопасности и её основные элементы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безопасность объединяет правовые, организационные, инженерные, медицинские, информационные и поведенческие меры. Она охватывает не только службы, но и ежедневные привычки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Объектами защиты выступают личность, семья, школьный коллектив, инфраструктура, территория и государственные институты. Для каждого уровня важны свои правила, ресурсы и способы предотвращения угроз.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безопасности включает предупреждение рисков, снижение уязвимости, готовность к действиям, оперативное реагирование и восстановление после инцидента. Её эффективность зависит от согласованности всех участников.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редко действуют изолированно: одна авария, конфликт или утечка информации может вызвать цепочку новых рисков.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значимы и взаимосвязаны, поэтому профилактика должна быть системной, а не точечной.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классификация угроз по курсу ОБЗР; схема носит иллюстративный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угроз для личности, общества и государства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как первый уровень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начинается с привычки замечать опасность и не игнорировать правила. Для подростка это особенно важно на улице, в транспорте, дома и в школьной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осторожность и риск-оценка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значима цифровая гигиена: не раскрывать личные данные, не переходить по сомнительным ссылкам и не доверять незнакомым сообщениям. Осмотрительность одного человека повышает безопасность всей группы.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безопасности и их ключевые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уровней показывает, как распределяются ответственность и задачи в системе безопасности.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 зависит от каждого уровня и их согласованности: слабое звено снижает общую защищённость.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понятий по курсу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уязвимы там, где им не хватает поддержки и критического анализа информации. Именно поэтому раннее обращение за помощью часто предотвращает развитие опасной ситуации.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источника поддержки — семья, школа и доверительное общение со взрослыми.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профилактики социальных рисков в курсе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опасной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при ЧС и бытовых инцидентах.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цифровой безопасности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от «банка» оказалось ловушкой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смартфона приходит срочное уведомление: нужно «подтвердить вход» и перейти по ссылке. Подросток замечает странный адрес сайта и не вводит данные. Эта пауза защищает аккаунт от кражи и показывает, что внимательность в мессенджере важнее скорости ответа.
</a:t>
            </a:r>
            <a:endParaRPr lang="en-US" sz="140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Фальшивый конкурс в социальной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ленте появляется яркий пост с обещанием подарка за короткую регистрацию. Условие одно — ввести номер, пароль и код из SMS. Проверка источника сразу выявляет обман, а отказ от перехода сохраняет личные данные и снижает риск шантажа.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приложение с лишними правами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смартфоне предлагается установить программу «для учебы», которая просит доступ к контактам, камере и файлам. Пользователь останавливается и читает отзывы, замечая признаки опасности. Такой экран наглядно показывает, почему защита начинается с проверки приложения до установки.
</a:t>
            </a:r>
            <a:endParaRPr lang="en-US" sz="14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инцидентов начинается с привычки действовать быстро и без проверки. Ошибка часто выглядит незначительной, но последствия накапливаются мгновенно.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зависит прежде всего от поведения пользователя: внимательность, проверка и самоконтроль снижают риск сильнее любых технических мер.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ошибок пользователей по материалам ОБЗР; значения относительные, иллюстративные.
</a:t>
            </a:r>
            <a:endParaRPr lang="en-US" sz="936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 как главная причина цифровых инцидентов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строится на инструктаже, маркировке опасных зон, контроле доступа, исправности систем и регулярных тренировках. Чем лучше отработаны действия, тем меньше масштаб возможных последствий.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опасности возникают там, где есть транспорт, энергия, сложное оборудование и плотный поток людей. Риск возрастает при нарушении регламентов, неисправностях и ошибках персонала.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уязвимы объекты с химическими веществами, движущимися механизмами и источниками высокой температуры. В таких местах даже мелкое отступление от правил может привести к пожару, взрыву или массовой эвакуации.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безопасность: транспорт, энергия, промышленность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21294"/>
            <a:ext cx="6463500" cy="2746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распространённых средств защиты и ситуаций, в которых они помогают снизить риск травмы или вредного воздействия.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средства защиты заметно снижают риск травм. Их эффективность зависит от правильного выбора, своевременного использования и соблюдения инструкции.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общепринятые правила применения СИЗ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и их назначение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 жара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Паводки, наводнения и экстремальная жара опасны быстрым изменением условий жизни. Важно заранее следить за оповещениями, иметь запас воды, документов и необходимых вещей для эвакуации.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ураганы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ураганы и снежные заносы требуют немедленного подчинения сигналам служб. При таких угрозах особенно важны организованное укрытие, маршрут отхода и спокойное поведение.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эпидемии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угрозы распространяются через контакт, воздух и загрязнённые поверхности. Снижают риск гигиена, вакцинация, соблюдение санитарных правил и ограничение посещения мест массового скопления.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и коллективные вспышки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отравления и вспышки заболеваний в коллективе часто связаны с нарушением режима питания и хранения продуктов. Раннее обращение к взрослым и врачам помогает избежать осложнений.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и биологические угрозы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которую важно помнить и отрабатывать заранее на уроках, тренировках и в повседневных ситуациях.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 рост масштаба ответственности: от личных привычек к совместным правилам и государственным механизмам защиты.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всей системы определяется базовым уровнем. Если человек не соблюдает элементарные правила, верхние уровни не компенсируют этот дефицит.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курса ОБЗР; учебная модель приоритетов безопасности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приоритетов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молодёжных объединений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ориентиры безопасного поведения: учит аккуратности, уважению к правилам, умению обращаться за помощью и не скрывать тревожные ситуации от взрослых.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молодёжные объединения закрепляют эти привычки через занятия по ОБЗР, инструктажи, тренировки эвакуации, практику первой помощи и совместную ответственность в команде.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и федеральные законы определяют право человека на защиту жизни, здоровья и имущества, а также обязанности государства по обеспечению безопасности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защите населения от чрезвычайных ситуаций, о гражданской обороне, о противодействии терроризму и об информации устанавливают порядок предупреждения угроз и реагирования на них.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обязан соблюдать правила безопасности, выполнять законные требования служб, не распространять заведомо ложные сообщения об угрозах и сообщать о подозрительных предметах или опасных событиях.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грамотность помогает действовать не импульсивно, а в рамках закона. Это делает поведение предсказуемым, снижает хаос и повышает общую культуру безопасности.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обеспечения безопасности в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зависит не только от технологий, но и от того, насколько люди умеют быстро обмениваться достоверной информацией и поддерживать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звено снижает общий результат. Наибольшую устойчивость даёт равномерное развитие всех факторов, а не успех только по одному направлению.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устойчивости общества; без привязки к конкретной статистике
</a:t>
            </a:r>
            <a:endParaRPr lang="en-US" sz="116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общества в кризисе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реально повышают безопасность подростка
</a:t>
            </a:r>
            <a:endParaRPr lang="en-US" sz="2769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информацию помогает не поддаваться слухам, манипуляциям и опасным призывам. Это особенно важно в сети, где ложные сообщения распространяются быстро и выглядят убедительно.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обращение за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номеров экстренных служб и умение кратко сообщить адрес, проблему и свои данные экономят время в критической ситуации. Чёткий вызов часто решает исход инцидента.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 первой помощи позволяют остановить кровотечение, помочь при ушибе или потере сознания до прибытия специалистов. Это практическая форма ответственности за себя и других.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отказ от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дорожного движения, осторожность с приложениями и отказ от опасных действий уменьшают вероятность травм. Спокойная реакция помогает не усугубить ситуацию.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повседневных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безопасность становится реальной, когда знания превращаются в дисциплину, взаимную ответственность и готовность действовать. Именно ежедневные решения защищают жизнь, здоровье и будущее.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2026-05-21T06:06:13Z</dcterms:created>
  <dcterms:modified xsi:type="dcterms:W3CDTF">2026-05-21T06:06:13Z</dcterms:modified>
</cp:coreProperties>
</file>