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проекты в 4 классе: от идеи до маленького концерта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движение, инструменты и фантазия собираются в один яркий номер.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проект: когда класс работает как одна команда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проект: когда класс работает как одна команда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проект — это общая творческая работа, в которой дети вместе создают или собирают выступление. Он помогает развивать слух, ритм, память и умение действовать дружно от первых проб до финального поклона.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16061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7471" y="1939701"/>
            <a:ext cx="236400" cy="189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2646" y="1916061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8483" y="1939701"/>
            <a:ext cx="236400" cy="1891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4333" y="1916111"/>
            <a:ext cx="236400" cy="236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музыкальные проекты в 4 классе
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270000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Песенный номер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исполняют песню с припевом, простыми движениями или маленькой сценкой. Такой формат легко запомнить, а выступление получается живым и понятным даже для самых стеснительных артистов.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012792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сказки превращается в выступление: кто-то читает текст, кто-то поёт, кто-то показывает действия героев. Получается мини-спектакль, где музыка помогает передать характер персонажей.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759213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инструментов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играет на шумовых и ударных инструментах, поддерживая общий ритм. Здесь важно слушать друг друга, вовремя начинать и заканчивать, чтобы музыка звучала дружно, а не как шумный спор.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05608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Хоровой проект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голосов соединяются в одно общее звучание. В 4 классе особенно удобны короткие песни, где легко выучить слова, запомнить мелодию и почувствовать силу совместного исполнения.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52015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с оформлением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не только поют, но и рисуют декорации, подбирают костюмы, делают реквизит. Благодаря этому номер становится красивым и цельным, а зрителям проще понять его тему.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 музыкальном проекте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 музыкальном проекте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проекте каждый может найти своё дело: солист поёт, хор поддерживает общий звук, ведущий помогает связать части номера. Даже маленькая роль делает выступление живым и собранным.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держит реквизит, кто-то отбивает ритм, кто-то показывает движения или читает короткие реплики. Когда задачи распределены понятно, класс работает спокойно и без лишней суеты.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тему, которую детям легко понять и представить. Дружба, школа, животные, природа, сказки и праздники помогают сразу увидеть будущий номер, а не искать идею наугад.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продумывают, что именно будет в выступлении: песня, сценка, танец, чтение или игра на инструментах. Чем проще и яснее замысел, тем легче собрать его в один номер.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подбирают слова, музыку и движения, чтобы всё звучало вместе. Если тема близка детям, они быстрее включаются в работу и начинают предлагать свои идеи без лишних подсказок.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идея проекта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детском проекте именно они делают музыку весёлой, спокойной, торжественной или нежной и помогают зрителям сразу почувствовать настроение.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признака особенно помогают создать образ: темп, громкость, высота звука и ритм.
</a:t>
            </a:r>
            <a:endParaRPr lang="en-US" sz="229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урока музыки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 в школьном проекте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 руках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дети легко превращают обычный ритм в музыку: хлопают, щёлкают пальцами, топают или отбивают рисунок ладонями по коленям. Такая «оркестровка без инструментов» помогает почувствовать пульс номера и не теряться в общем звучании.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Инструменты, которые всем по силам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Бубен, треугольник, маракасы, ложки и барабан удобны для младших школьников, потому что дают ясный звук и простую задачу. Их можно быстро распределить между участниками, чтобы каждый почувствовал себя настоящим музыкантом.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песню для детского проекта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слушаем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песню с понятными словами, удобной мелодией и не слишком высоким диапазоном, чтобы детям было легко подпевать.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Потом проверяем припев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припев повторяется и быстро запоминается, песня лучше подходит для класса: её проще выучить и исполнять дружно.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Затем пробуем в деле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должна хорошо звучать в исполнении детей, а её смысл — быть понятным. Тогда номер получится уверенным и радостным.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музыкальный проект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шагов, которая помогает классу пройти путь от замысла к выступлению.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Репетиции: как номер становится уверенным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Репетиции: как номер становится уверенным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дети спокойно повторяют слова, ритм и порядок выхода. Несколько коротких повторов помогают запомнить всё без путаницы и лишних смешков.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Потом группа отрабатывает начало, паузы и финал. Чёткие сигналы и поддержка товарищей делают номер собранным, а исполнителей — намного увереннее.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437" y="1102541"/>
            <a:ext cx="263100" cy="2338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456" y="2051038"/>
            <a:ext cx="262500" cy="26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566" y="3013851"/>
            <a:ext cx="262500" cy="262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2880" y="3976665"/>
            <a:ext cx="213281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проект и другие школьные предметы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для номера можно взять из сказки, рассказа или стихотворения. Тогда дети не только поют, но и передают характер героев, учатся выразительно читать и лучше понимают содержание текста.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Изобразительное 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ИЗО удобно готовить декорации, афиши и элементы костюмов. Рисунки помогают создать настроение выступления и делают сцену понятной даже без длинных объяснений.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Окружающий мир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проект связан с природой, временами года или праздниками, знания из окружающего мира помогают выбрать точные образы. Так музыка связывается с тем, что дети уже наблюдали вокруг себя.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Физкультура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шаги, повороты, хлопки и перестроения можно придумать вместе с движениями из игр и упражнений. Благодаря этому номер получается живым, а дети двигаются с радостью и без лишнего напряжения.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легко узнаётся по напевности, повторяющимся строкам и простому припеву. Для четвёртого класса это удобно: мелодию быстрее запоминают, а слова не пугают длинными оборотами.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Прибаутки и короткие народные тексты оживляют выступление. Они дают возможность показать характер героев, добавить улыбку и сделать номер понятным даже тем, кто смотрит издалека.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 и игровые напевы помогают соединить пение с движением. Дети могут идти по кругу, менять направление, хлопать в ладоши и чувствовать общий ритм, как на настоящем празднике.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в школьном проекте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знакомит школьников с традициями, обычаями и праздничными обрядовыми мотивами. В проекте она звучит особенно тепло, потому что объединяет класс вокруг знакомых и добрых образов.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формы музыкального проекта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Аудиосказка, которую хочется слушать до конца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распределяют роли, читают текст, подбирают звуки шагов, шорохов и музыкальных пауз. В итоге получается история, где голос, шумовые эффекты и музыка работают как одна команда. Слушатель легко представляет героев, даже если сцены нет перед глазами.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Мини-клип из песни, рисунков и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такого проекта класс готовит короткую песню, простые жесты и яркие картинки. Затем всё соединяется в небольшое видео, где каждый фрагмент поддерживает следующий. Получается заметная работа, в которой музыка становится частью целого творческого сюжета.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коллаж школьного праздника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проекте могут встретиться живое пение, фонограмма, рисунки и несколько коротких номеров. Дети переходят от одного эпизода к другому, словно перелистывают праздничный альбом. Такой формат особенно хорош, когда хочется показать много идей без скучной длинной сцены.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Зрители хорошо слышат слова и мелодию, а исполнители не торопятся и не теряют ритм. Если текст звучит чётко, номер сразу становится понятнее и приятнее для слушателей.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хорошего выступления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всё выглядит аккуратно: выходы не путаются, лица видны, паузы соблюдаются, а движения подходят музыке. Даже небольшой состав выглядит уверенно, когда каждый знает своё место.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запоминается особенно хорошо, если он звучит собранно и красиво. Удачное выступление оставляет ощущение радости, а не усталой спешки, и зрителям хочется похлопать ещё громче.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трудности в проекте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оказывается слишком длинным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текст трудно удержать в памяти, особенно если в нём есть непривычные слова. Поэтому материал лучше делить на короткие части и повторять их по очереди.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группе не хватает согласованности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выходят слишком рано, поют тише других или забывают паузу. Такие ошибки уменьшаются, если репетиции идут спокойно, а каждый шаг заранее проговаривается.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проект получился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639325" y="1117025"/>
            <a:ext cx="3950400" cy="80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Тема стала понятной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зрители легко понимают, о чём номер, потому что музыка, движения и оформление работают вместе.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67600" y="2101175"/>
            <a:ext cx="3950400" cy="80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Роли выучены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помнят свои слова, выходы и действия, поэтому не теряются и не мешают друг другу.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055200" y="3085325"/>
            <a:ext cx="3950400" cy="80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Выступление проходит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держит темп, поёт уверенно и завершает номер без лишней спешки и суеты.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242075" y="4069475"/>
            <a:ext cx="3950400" cy="80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Команда довольна результатом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показа остаются радость, интерес зрителей и ощущение, что общее дело действительно удалось.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16061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6208" y="1909161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2646" y="1939701"/>
            <a:ext cx="236400" cy="189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97221" y="1909161"/>
            <a:ext cx="218925" cy="25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43071" y="1909211"/>
            <a:ext cx="218925" cy="250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для музыкального проекта в 4 классе
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270000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нот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превратить урок в весёлое музыкальное приключение. Дети могут показывать ноты движением, голосом и короткими репликами, как будто они идут по волшебной дорожке.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012792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леса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легко использовать шорохи, пение птиц, плавные движения и рисунки деревьев. Тема близка детям, потому что в ней много знакомых звуков и спокойных природных образов.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759213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дружбы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проект хорошо подходит для класса, где важно научиться слушать друг друга. Песня, хоровое исполнение и совместные жесты помогают показать, как звучит дружный коллектив.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05608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звонок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связана с повседневной жизнью учеников и потому быстро становится понятной. В проект можно включить короткие сценки, ритмические сигналы и весёлый припев о школьном дне.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52015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Новогодняя песня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тема даёт место для огоньков, снежинок, танцевальных шагов и ярких костюмов. Такой номер особенно хорош в конце года, когда всем хочется немного волшебства.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развивает участие в музыкальном проекте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развивает участие в музыкальном проекте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проект тренирует слух, ритм, память и внимание. Ребёнок учится точно входить в нужный момент, слышать мелодию и не сбиваться, даже если вокруг все немного волнуются.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важны речь, уверенность и умение работать вместе. Когда у каждого есть своя задача, дети начинают поддерживать друг друга и чувствуют, что общий результат зависит от всей команды.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номер учит начинать дело с идеи, а потом доводить его до конца. Это уже серьёзная работа, только в удобном и посильном для четвероклассников формате.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каждый вносит свою часть, обычный класс превращается в творческую команду. И пусть номер небольшой, радость от него часто получается совсем не маленькой.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выступление требует репетиций, внимания к деталям и согласованных действий. Ребёнок видит, что успех появляется не сам по себе, а после общего труда и терпения.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даже маленький проект имеет большой смысл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проекты делают урок музыки живым и интересным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проект помогает детям петь, слушать, двигаться и выступать смелее. В 4 классе он особенно ценен: каждый маленький номер дарит общий успех, дружбу и хорошее настроение.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2026-05-24T23:08:02Z</dcterms:created>
  <dcterms:modified xsi:type="dcterms:W3CDTF">2026-05-24T23:08:02Z</dcterms:modified>
</cp:coreProperties>
</file>