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жизни в архее и протерозое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древних микробов к сложной биосфере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докембрий решает судьбу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архее и протерозое Земля стала пригодной для усложнения жизни: сформировались океаны, накопился кислород, появились эукариоты и первые многоклеточные организмы, подготовившие следующий этап эволюции.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архея: условия, в которых возникла жизнь
</a:t>
            </a:r>
            <a:endParaRPr lang="en-US" sz="2657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поверхность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Земля была геологически беспокойной: вулканы, удары метеоритов и резкие перепады температуры постоянно меняли облик поверхности и делали среду крайне суровой для любых живых систем.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Бескислородная атмосфера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Свободного кислорода почти не существовало. Атмосфера состояла главным образом из углекислого газа, водяного пара, азота и газов вулканического происхождения, поэтому окислительные процессы были ещё слабыми.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Железистые океаны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морях было много растворённого железа и других восстановленных соединений. Такая химическая среда поддерживала необычные пути обмена веществ и создавала условия для ранних микробных сообществ.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экосистемы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экстремальные условия, именно в архее возникли первые живые системы. Они были микроскопическими, но уже могли использовать энергию химических реакций и постепенно приспосабливаться к 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следы жизни в архее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слои, созданные микробами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выглядят как слоистые каменные купола, но их строили микробные маты. На мелководьях древних морей они задерживали частицы осадка и росли год за годом, сохраняя следы очень ранней биосферы.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организмы в породах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позволяют увидеть то, что давно исчезло из живой природы. В тонких шлифах древних пород встречаются крошечные структуры, похожие на клетки или нити, и они помогают восстановить облик первых обитателей Земли.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как улика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состав углерода в древних породах иногда указывает на биологическую переработку вещества. Такие данные особенно важны там, где почти нет окаменелостей: они дополняют картину ранней эволюции более надёжными химическими следами.
</a:t>
            </a:r>
            <a:endParaRPr lang="en-US" sz="9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 и протерозой: основные различия среды и 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менялась планета от бескислородной, химически суровой среды к более устойчивой и кислородной биосфере.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переход — от микробных сообществ, зависимых от химии среды, к биосфере с кислородом, эукариотами и усложняющимися экосистемами.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геохронология докембрия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кислородная атмосфера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последовательности геохимических и биологических изменений в докембрии.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кислорода и его эволюционные последствия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не был мгновенным: он шёл скачками и долго ограничивался геохимическими «поглотителями» в океанах и породах.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подъём O2 расширял возможности жизни: усиливались энергетические процессы, возникала защита от ультрафиолета и усложнялись экосистемы.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изменения атмосферного кислорода в докембрии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как доминирующие микробные сообщества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Слоистое 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нарастают послойно: микробные маты удерживают осадок, а минеральные частицы фиксируются в ткани образования. Так возникает каменная летопись древней мелководной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 строматолиты формировались там, где было достаточно света и мелководной воды. Это позволяло цианобактериям вести фотосинтез и поддерживать рост микробных сообществ.
</a:t>
            </a:r>
            <a:endParaRPr lang="en-US" sz="1344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древних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строматолитов учёные восстанавливают работу ранних экосистем. Эти образования показывают, как микроорганизмы влияли на осадконакопление, химию воды и состав атмосферы.
</a:t>
            </a:r>
            <a:endParaRPr lang="en-US" sz="1386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современные аналоги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живые строматолиты встречаются лишь в немногих местах, где условия неблагоприятны для многих организмов. Поэтому каждое современное находка особенно ценна для сравнения с древними формами.
</a:t>
            </a:r>
            <a:endParaRPr lang="en-US" sz="13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 — крупный шаг в эволюции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клеточная организация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отличались от прокариот наличием ядра и мембранных органоидов. Благодаря этому внутри клетки стало возможным более точное разделение функций и сложная регуляция процессов.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последствия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открыло путь к крупным, разнообразным и более устойчивым формам жизни. Именно на этой основе позднее возникли многоклеточные организмы и сложные экосистемы.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Эндосимбиотическое происхождение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эндосимбиотической теории, митохондрии возникли из древних аэробных бактерий, а хлоропласты — из фотосинтезирующих. Такая интеграция сделала клетки энергетически более эффективными.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Временной рубеж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эукариоты появились примерно 2,1–1,8 млрд лет назад. Этот этап обозначил переход от почти исключительно микробного мира к организмам с более высокой внутренней сложностью.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и рост генетического разнообразия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протерозое формируются мейоз и половой процесс. Они уменьшают число хромосом в гаметах и создают механизм, при котором наследственный материал может сочетаться по-новому.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закрепляется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потомство получает уникальные наборы признаков. Это повышает генетическое разнообразие популяций и снижает зависимость вида от одной удачной наследственной комбинации.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генов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популяции легче переживают колебания климата, изменения уровня кислорода и состава океанов. Поэтому половой процесс стал важным преимуществом в нестабильной среде докембрия.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переменам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изменчивость увеличила темпы естественного отбора. В результате сложные формы жизни получили больше возможностей для появления, специализации и дальнейшего усложнения.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жизни в протерозое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только рост размеров организмов, но и усиление клеточной специализации, что сделало биосферу заметно устойчивее.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протерозоя жизнь вышла за рамки микроскопических сообществ и стала основой для будущих сложных экосистем.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докембрия; условная шкала сложности по этапам развития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кризисы протерозоя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 средний протерозой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постепенно менялся, а в океанах и атмосфере накапливались новые химические условия, связанные с ростом кислорода и перестройкой круговоротов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Оледенения докембрия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сильного похолодания сокращали освещённость океанов и могли резко уменьшать продуктивность фотосинтеза, сужая пространство для многих морских организмов.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«Земли-снежка»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интервала 720–635 млн лет назад предполагают почти глобальное оледенение, при котором ледяной покров значительно ограничивал обмен между океаном, атмосферой и сушей.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новые ниши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отступления льда появлялись свободные экологические ниши, а в морской среде усиливалось эволюционное давление, ускорявшее появление более сложных форм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25408"/>
            <a:ext cx="4314825" cy="20622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докембрия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рубежи ранней эволюции жизни и их хронологическая последовательность.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рубежи показывают последовательный переход от микробной Земли к биосфере с кислородом, эукариотами и крупными многоклеточными формами.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геохронологическая схема докембрия.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 специализация клеток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клетки объединялись в простые колонии, где совместная жизнь повышала шансы на выживание и эффективнее использовала доступные ресурсы среды.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отдельные клетки начали выполнять разные задачи: одни отвечали за питание, другие — за защиту, движение или размножение.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размеров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внутри организма сделало возможным увеличение размеров, а значит, и более устойчивое строение тела в изменчивых условиях.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животным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многоклеточность подготовила появление более сложных форм жизни, из которых позже развились первые разнообразные животные.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Эдиакарская биота в образах древнего моря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силуэты на дне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мягком морском грунте лежали крупные, но лишённые твёрдых скелетов организмы. Их плоские и листовидные тела хорошо запечатлевались в осадках, поэтому именно такие формы чаще всего находят в породах позднего докембрия.
</a:t>
            </a:r>
            <a:endParaRPr lang="en-US" sz="1091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Дискообразные формы и тихая 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эдиакарских организмов напоминала диски, прикреплённые к дну или лежавшие на поверхности осадка. Они жили в относительно спокойных морских условиях, где химический состав воды уже позволял существование более крупных тел.
</a:t>
            </a:r>
            <a:endParaRPr lang="en-US" sz="104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Сегментированные тела первых крупных обитателей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эдиакарской биоты встречались и вытянутые, сегментированные формы, похожие на сложные мягкотелые организмы. Их строение показывает, что к концу протерозоя морские сообщества стали заметно разнообразнее и богаче.
</a:t>
            </a:r>
            <a:endParaRPr lang="en-US" sz="10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микробов к сложным экосистемам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этапы эволюции жизни в докембрии: от изменения обмена веществ к усложнению организации организмов и пищевых связей.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жизни в докембрии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действовали одновременно, поэтому эволюция шла медленно, но без остановок: каждая новая адаптация повышала выживаемость.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жизнь долго оставалась редкостью, потому что среда ограничивала и обмен веществ, и размеры организмов, и их устойчивость.
</a:t>
            </a:r>
            <a:endParaRPr lang="en-US" sz="132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природных условий архея и протерозоя; схема факторов ранней биосферы.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 геохимические методы изучения архея и протерозоя.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источников делает реконструкцию ранней жизни намного надёжнее, чем отдельная находка окаменелости.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группы доказательств позволяют восстанавливать биосферу докембрия.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архея и протерозоя для современной биосферы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эти эпохи атмосфера стала кислородной, а формирование озонового экрана снизило воздействие ультрафиолета и расширило жизненное пространство у поверхности Земли.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планета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 первые крупные сообщества создали биологическую основу, из которой позже развились растения, животные и наземные экосистемы.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будущим экосистемам
</a:t>
            </a:r>
            <a:endParaRPr lang="en-US" sz="1275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усилил генетическое разнообразие, поэтому популяции получили более широкий набор вариантов приспособления к меняющимся условиям среды.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наследственной изменчивости
</a:t>
            </a:r>
            <a:endParaRPr lang="en-US" sz="1179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и аэробного дыхания увеличило энергетические возможности клеток, что дало организмам больше ресурсов для роста, движения и усложнения строения.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обмена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микробной Земли к предпосылкам сложной жизни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 дал старт жизни, а протерозой превратил её в кислородную и более сложную биосферу. Эти преобразования подготовили Землю к последующему расцвету многоклеточных организмов.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2026-06-02T01:35:52Z</dcterms:created>
  <dcterms:modified xsi:type="dcterms:W3CDTF">2026-06-02T01:35:52Z</dcterms:modified>
</cp:coreProperties>
</file>