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видоизменения побегов растений: основные понятия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побегов помогают растениям адаптироваться к разным условиям для выживания.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состоит из стебля, листьев и почек, обеспечивая рост, развитие и фотосинтез. Его изучение началось с Дарвина, раскрывая важность в приспособлении растений к среде.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растения: строение и роль в жизни растения
</a:t>
            </a:r>
            <a:endParaRPr lang="en-US" sz="26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как у картофеля, служат накопителями крахмала и запасов, что помогает пережить неблагоприятные сезоны и зимние холода.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клубни обеспечивают не только питание, но и эффективный старт нового роста после периода покоя.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клубней находятся почки — «глазки», обеспечивающие вегетативное размножение и быстрое восстановление растения весной.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органы для хранения питательных веществ
</a:t>
            </a:r>
            <a:endParaRPr lang="en-US" sz="25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как у лука и тюльпана, состоят из мясистых видовoизменённых листьев, запасая влагу и питательные вещества, необходимыми для выживания.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растениям быстро расти после засухи или холода, адаптируясь к переменам климата и поддерживая жизнеспособность.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Луковицы: запас воды и питания, приспособленность к экстремальным условиям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ириса позволяют растению активно разрастаться под землёй, занимая большие территории. Эти запасающие органоиды обеспечивают питание и вегетативное размножение, что усиливает конкурентоспособность.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 распространение ириса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пырея обеспечивают растениям высокую выживаемость и распространение на влажных лугах. Благодаря им пырей быстро восстанавливается после скашивания и занимает значительные площади.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корневищ в жизни пырея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Корневища: подземная стратегия распространения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у клубники — длинные стебли, растущие по поверхности почвы, на концах образующие новые розетки и растения для быстрого размножения.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столонов обеспечивает адаптацию и выживание растения в условиях конкуренции и изменчивости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эффективно захватывать новые территории, быстро увеличивая численность колонии за счёт вегетативного роста.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— ускоренное размножение у надземных побегов
</a:t>
            </a:r>
            <a:endParaRPr lang="en-US" sz="23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форма защиты растений от врагов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— видоизменённые побеги или листья, оберегающие растение от травоядных путем создания физического барьера.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снижают испарение влаги, особенно важное для обитателей засушливых регионов, помогая сохранять воду.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боярышника служат защите с одновременным укреплением структуры побегов, предотвращая повреждения и поедание.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колючки выполняют комплексную функцию защиты и водосбережения, способствуя выживанию в сложных условиях.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опора и поддержка для длинных побегов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это тонкие, гибкие видоизменённые побеги, которые способны обвиваться вокруг опор, обеспечивая устойчивость растения.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усиков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позволяют растениям закрепляться на других растениях и предметах, что способствует успешному росту и защите от повреждений ветром и животными.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выживания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Обвиваясь вокруг предметов, усики помогают растениям подниматься вверх, что улучшает доступ к солнечному свету для эффективного фотосинтеза.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к свету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Лук-порей формирует ложный стебель — колодец, образованный из плотно прилегающих и видоизменённых листьев, усиливающих защиту и питание растения.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обеспечивают адаптацию к климатическим условиям, сохраняют влагу и предохраняют от вредителей и механических повреждений.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формирует кочан, состоящий из скрученных видоизменённых листьев и побегов, аккумулирующих ресурсы и защищающих центральную почку.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 кочаны: особенности строения видоизменённых побегов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656" y="1647777"/>
            <a:ext cx="26096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функции разных видоизменений побегов и их адаптивное значение в жизни растений.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видоизменение выполняет свою уникальную роль, адаптируя растения к их среде обитания.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7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видоизменений побегов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является одним из самых распространённых продуктов в мире. Благодаря своим клубням, он обеспечивает людей питательными веществами и витаминами. Выращивание картофеля помогает обеспечивать стабильный урожай и продовольственную безопасность.
</a:t>
            </a:r>
            <a:endParaRPr lang="en-US" sz="983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живительная сила на столе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 широко используются в аграрном секторе благодаря высокой урожайности и способности к вегетативному размножению. Это облегчает быструю адаптацию растений к условиям и уменьшает зависимость от семян.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культивация клубнеобразных растений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и чеснока используют не только как пищу, но и в народной медицине. Их активные компоненты помогают укреплять иммунитет и обладают антисептическими свойствами. Эти растения легко выращивать благодаря особенностям своих видоизменённых побегов.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чеснок: незаменимые в кулинарии и медицине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клубней и луковиц в жизни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занимает лидирующие позиции, а производство лука стабильно растёт в разных регионах мира.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объём производства отражает важность этих культур для продовольственной безопасности и экономики.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мирового производства клубней и луковиц
</a:t>
            </a:r>
            <a:endParaRPr lang="en-US" sz="25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помогают сохранять влагу и защищают от животных, что позволяет им выживать в суровых пустынных условиях.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пырея быстро распространяются по влажным местам, эффективно используя ресурсы и занимая новые пространства.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такие как у тюльпана и лука, накапливают питательные вещества и воду, обеспечивая выживание во время засухи и холодов.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разным средам обитания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трансформации побега под действием факторов среды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видоизменённых побегов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животных реализуется через колючки, что снижает риск поедания растений и повышает шансы на выживание.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неблагоприятных условиях, таких как засуха и холод, обеспечивается накоплением запасов воды и питательных веществ.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обеспечивается запасением питательных веществ в клубнях и луковицах, что стимулирует возобновление развития весной.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вегетативное размножение способствует быстрому распространению и закреплению растений в новых местах.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видоизменённых побегов
</a:t>
            </a:r>
            <a:endParaRPr lang="en-US" sz="24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колючек акации находятся камеры, служащие жильём для муравьёв. Эти насекомые охраняют растение от вредителей, создавая взаимовыгодные отношения природного типа.
</a:t>
            </a:r>
            <a:endParaRPr lang="en-US" sz="106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акации — дом для муравьёв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ямса содержат уникальные биоактивные компоненты, используемые в народной медицине и питании. Они способствуют укреплению здоровья и обладают антиоксидантным действием.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ямса — источник полезных веществ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усики пассифлоры оснащены присосками, которые позволяют крепко удерживаться на опорах, обеспечивая устойчивость даже на ветреных участках.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пассифлоры с присосками для устойчивого крепления
</a:t>
            </a:r>
            <a:endParaRPr lang="en-US" sz="1129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видоизменений побегов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служат важным источником пищи для различных животных, поддерживая пищевые цепочки в экосистемах.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микроклимат почвы, содействуя улучшению её структуры и водного баланса, что положительно отражается на экосистеме.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создают укрытия для мелких организмов, способствуя сохранению биоразнообразия и защите от неблагоприятных условий.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видоизменённых побегов
</a:t>
            </a:r>
            <a:endParaRPr lang="en-US" sz="25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размножение: преимущества и особенности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растениям размножаться без образования семян, обеспечивая быстрое распространение и занятие новых территорий.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клонов способствует поддержанию численности и стабильности видов в условиях повреждений или неблагоприятий.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использование запасённой энергии в клубнях и корневищах ускоряет рост новых побегов и их развитие.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виды размножения облегчают освоение человеком сельхозкультур с сохранением желаемых признаков и сортовых качеств.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и столоны клубники обеспечивают высокую продуктивность и простоту размножения культурных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видоизменённых побегов помогает селекционерам создавать новые сорта с улучшенными качествами и адаптациями.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луковицы используются для быстрого размножения и культивации ягодных и овощных культур с сохранением сортовых признаков.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видоизменённых побегов в сельском хозяйстве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побеги: ключ к устойчивому развитию растений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играют важную роль в выживании и распространении растений. Их изучение способствует развитию биологии и эффективному сельскому хозяйству, поддерживая экологическую устойчивость.
</a:t>
            </a:r>
            <a:endParaRPr lang="en-US" sz="13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2026-05-08T18:45:33Z</dcterms:created>
  <dcterms:modified xsi:type="dcterms:W3CDTF">2026-05-08T18:45:33Z</dcterms:modified>
</cp:coreProperties>
</file>