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Монголия: природа, история и 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Степи, империя и живая культура Монголии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 на карте Азии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 лежит в сердце Азии, между Россией и Китаем. Здесь очень большие расстояния, редкое население и резкие природные контрасты.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0666" y="2105694"/>
            <a:ext cx="517045" cy="41363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узнаем о Монголии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ключевые этапы прошлого: от кочевых племён и империи Чингисхана до современной независимой Монголии и перемен XX века.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увидим, почему монгольская природа так сурова и разнообразна одновременно: степи, горы и пустыня Гоби формируют образ жизни людей и животных.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 юртой, Наадамом, музыкой, языком и кухней — тем, что помогает увидеть живую культуру Монголии сегодня.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 на карте Азии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 расположена в Центральной Азии и не имеет выхода к морю. Это влияет на климат, хозяйство и связь страны с соседями.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 востоке Монголия граничит с Россией, на юге и западе — с Китаем. Такое положение делает соседей особенно важными.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занята степями, горами и сухими равнинами. Из-за огромных расстояний страны кажется больше, чем на обычной карте.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Улан-Батор — столица и крупнейший город Монголии. Здесь сосредоточены управление, образование, торговля и многие культурные центры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зоны страны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просторы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занимают значительную часть Монголии. Именно здесь традиционно развивалось кочевое скотоводство, а открытый ландшафт помогал людям свободно перемещаться со стадами.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Алтая и Хэнтэй создают высотные различия и влияют на климат. В этих районах больше влаги, а природа выглядит заметно разнообразнее.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Гоби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Гоби известна сухостью, ветром и большими перепадами температур. Это одна из самых суровых природных зон Азии.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Хубсугул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Хубсугул ценят за чистую воду и глубину. Его окружают леса и горы, поэтому этот район особенно выделяется среди монгольских ландшафтов.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времена года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осадков, поэтому условия для пастбищ сильно меняются от региона к региону и от года к году.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морозная зима и короткое лето объясняют, почему в Монголии особенно важны сезонные перемещения и бережное использование пастбищ.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Монголии; средние многолетние значения температуры для континентального климата страны.
</a:t>
            </a:r>
            <a:endParaRPr lang="en-US" sz="995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живёт в горных районах и редко попадается человеку на глаза. Он хорошо приспособлен к холодному воздуху и каменистым склонам.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степей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Двугорбый верблюд и лошадь Пржевальского связаны с открытыми пространствами. Эти животные выносливы и могут долго обходиться без привычного для других видов комфорта.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равнин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Сайгак, архар и сурок встречаются в степях и полупустынях. Их жизнь зависит от травы, воды и умения быстро уходить от опасности.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сухих зон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 и полынь образуют характерный степной покров, а саксаул помогает выживать в сухих районах. Все эти растения устойчивы к ветру и нехватке влаги.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Беркут — одна из самых известных хищных птиц Монголии. Он давно связан с кочевой культурой и охотой, особенно в западных районах страны.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растения Монголии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приспособились к степи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связи природы, хозяйства и жилища у кочевников Монголии.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Монголии в целом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исторических этапов страны от древности до наших дней.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1206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точкой отсчёта для подъёма Монгольской империи под властью Чингисхана.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началось быстрое объединение племён и создание империи, изменившей карту Евразии.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историческая датировка провозглашения Чингисхана верховным правителем монголов и начала Монгольской империи.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раздробленность уже стала главной чертой политической жизни региона.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империи монгольские земли оказались разделены на несколько владений и утратили прежнее единство.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материалы по истории Монголии и Центральной Азии, школьный уровень.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 в XX веке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Монголия прошла путь от зависимости к самостоятельному государству и затем к многопартийной системе.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долгий этап пришёлся на социалистический период; реформы 1990-х открыли современный политический уклад.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Монголии: ключевые даты XX века; учебные и энциклопедические обобщения.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Монголия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 — одна из самых малонаселённых стран мира, поэтому большие расстояния здесь ощущаются особенно сильно. Города и посёлки часто разделены обширными степями, а транспорт играет важную роль.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35193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степь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столице сосредоточены основные учебные заведения, предприятия и культурная жизнь. При этом животноводство остаётся важным занятием, особенно в сельских районах и у кочевых семей.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49934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Монголия сочетает дороги, связь и цифровые сервисы с привычками, которые формировались веками. Поэтому в быту рядом существуют мобильный образ жизни, традиции и новые профессии.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Юрта, одежда и транспорт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кочевников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Юрта хорошо подходит для степи: её легко разобрать, перевезти и снова собрать на новом месте. Внутри она остаётся тёплой даже при сильном ветре и холоде.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юрты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юрты делают из дерева, а покрывают войлоком и тканью. Такая конструкция одновременно прочная и лёгкая, поэтому жильё удобно использовать во время сезонных переездов.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степи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 защищает от резкого ветра, холода и солнца. Широкие халаты, пояса и плотные ткани помогают сохранять тепло и чувствовать себя свободно в движении.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и 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в Монголии — не только часть традиции, но и надёжный помощник в пути. Она долго оставалась главным транспортом для пастухов и жителей удалённых районов.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Наадам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Наадам объединяет три состязания, которые особенно ценятся в монгольской культуре. Праздник проходит летом и собирает семьи, спортсменов и зрителей по всей стране.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вида состязаний равны по значению и вместе отражают силу, точность и выносливость, важные для степной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Наадаме из культурных и энциклопедических источников.
</a:t>
            </a:r>
            <a:endParaRPr lang="en-US" sz="995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и духовные традиции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культурой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обычаи помогают сохранять связь с предками и природой. Они делают культуру Монголии узнаваемой и показывают, как вера влияет на повседневную жизнь.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 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люди стараются не нарушать покой священных мест и ведут себя осторожно у источников, у костра и на перевалах. Такие правила передаются в семьях.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и 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стал важной частью духовной жизни Монголии и повлиял на храмы, праздники и правила поведения. При этом старые представления не исчезли, а часто смешались с новыми.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 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древних представлениях монголов небо и природа не были просто фоном жизни: они считались источником порядка и защиты. Отсюда уважение к горам, воде, огню и открытым пространствам.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 кириллицу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XX века в стране утвердилась кириллица. Новый алфавит сделал письмо ближе к массовому образованию и надолго стал основой письменной речи в Монголии.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интереса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 Монголии кириллица остаётся главным письмом, но интерес к старому вертикальному письму снова растёт. Его изучают в школах, музеях и культурных проектах.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письмо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протяжении многих веков монголы пользовались традиционным вертикальным письмом. Оно стало важной частью книжной культуры и долго оставалось основным письмом для официальных и литературных текстов.
</a:t>
            </a:r>
            <a:endParaRPr lang="en-US" sz="1192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письмо Монголии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искусство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Горловое пение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Горловое пение создаёт необычное многоголосие, хотя исполняет его один человек. Этот стиль часто сравнивают со звуками ветра, воды и степного простора, поэтому он хорошо передаёт образ страны.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35193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Морин хуур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Морин хуур узнают по характерному звучанию и украшенной головке в виде коня. Инструмент сопровождает песни о лошадях, дороге и природе, а также выступает символом монгольской культуры.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49934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 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искусство видно не только в музыке, но и в орнаментах, костюмах и традиционной живописи. В них часто повторяются мотивы природы, движения и уважения к степной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монгольской кухне продукты выбирают с учётом климата, кочевого образа жизни и возможности долго хранить еду.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 занимают особое место: они питательны, долго хранятся и подходят для жизни в степи.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традиционной монгольской кухни в кулинарных и этнографических источниках.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6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Монголия: страна пространства и 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 запоминается сочетанием огромных пространств, исторической силы и живых традиций. Её образ складывается из степи, юрты, Наадама и памяти о Чингисхане, которые остаются важными и сегодня.
</a:t>
            </a:r>
            <a:endParaRPr lang="en-US" sz="311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2026-07-27T02:01:47Z</dcterms:created>
  <dcterms:modified xsi:type="dcterms:W3CDTF">2026-07-27T02:01:47Z</dcterms:modified>
</cp:coreProperties>
</file>