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страница книги говорит о ней раньше слов.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страница: образ целого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первая страница ведет читателя в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страница помогает сразу настроиться на чтение: она подсказывает жанр, настроение и возможный ход событий. По ней можно предположить, о чем будет книга и каким окажется ее мир.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подзаголовок первыми направляют внимание читателя: они могут назвать героя, место действия, тему или главный конфликт и вызвать интерес к содержанию.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элементов складывается первое впечатление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и цветовая гамма быстро передают настроение страницы: от радостного и легкого до таинственного, строгого или торжественного, еще до начала чтения.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и расположение элементов дополняют общий образ: они делают страницу более официальной, загадочной, динамичной или спокойной, помогая понять характер книги.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и первая страница как сигнал жанра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оттенки, крупные буквы и движение в изображении чаще встречаются в приключенческих, сказочных и подростковых книгах, где важны энергия и ожидание события.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Сдержанные цвета, простая верстка и минимум украшений обычно характерны для учебников, справочников и серьезной прозы: они подчеркивают ясность, точность и спокойный тон.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сильнее всего влияют на восприятие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сначала замечает самые заметные детали, а уже потом связывает их в общий образ книги.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и иллюстрация дают самый быстрый ориентир, но цельное впечатление возникает только при согласованности всех элементов.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распределения ролей элементов первой страницы в учебном анализе оформления книг.
</a:t>
            </a:r>
            <a:endParaRPr lang="en-US" sz="6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часто указывает на главную тему, героя, событие или место действия. Оно помогает понять, о чем будет текст, еще до чтения первых строк.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как смысловой ключ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интерес вызывают названия-вопросы, названия с числом, именем персонажа или необычным словом: они создают интригу и обещают загадку или открытие.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названия легче запомнить, а более длинные иногда точнее раскрывают содержание. В обоих случаях название работает как первая подсказка к смыслу книги.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08578"/>
            <a:ext cx="3287100" cy="1343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первой страницы и их роль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какую информацию читатель получает от разных деталей оформления.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сообщают разную информацию, но вместе они формируют цельный образ произведения и подсказывают, как его читать.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оформления книг и учебных изданий.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231" y="2448390"/>
            <a:ext cx="463838" cy="53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2216" y="4141705"/>
            <a:ext cx="463838" cy="530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как подсказка о мире книги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море, замок или старый дом сразу намекают, где будет разворачиваться история. По такому фону читатель заранее догадывается о возможном жанре и времени событий.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может быть показан персонаж, по которому легче представить возраст, характер и роль в сюжете. Даже одна фигура уже задает ожидание встречи с героем.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Цвета, свет и детали изображения подсказывают, будет ли книга веселой, таинственной, напряженной или спокойной. Иллюстрация часто передает чувства раньше, чем начнется текст.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странице видны школа, лаборатория или древний город, читатель начинает связывать оформление с определенной темой. Изображение помогает заранее представить, о чем будет книга.
</a:t>
            </a:r>
            <a:endParaRPr lang="en-US" sz="125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читается первая страница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читателя при знакомстве с оформлением книги.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406" y="1924712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53858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и размер букв создают характер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округлый шрифт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шрифт выглядит дружелюбно и просто. Он подходит книгам для детей, потому что делает страницу понятной, легкой для чтения и визуально открытой.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или узкий шрифт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создает более серьезное впечатление и может напоминать о порядке, официальности или тайне. Даже короткая фраза в таком шрифте звучит иначе.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букв меняет тон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буквы привлекают внимание и подчеркивают важное, а мелкие выглядят спокойнее и сдержаннее. Поэтому размер помогает читателю почувствовать характер текста еще до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как носитель настроения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Теплые оттенки — красный, оранжевый, желтый — обычно создают ощущение энергии, движения и радости. Они делают первую страницу заметной и сразу задают активный эмоциональный тон.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цвета — синий, голубой, фиолетовый — чаще связаны со спокойствием, тишиной и загадочностью. Мягкие сочетания воспринимаются ровнее, а контрастные усиливают впечатление и привлекают внимание.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цвет связан с ожидаемым настроением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оформлении первой страницы цвет работает вместе с названием и изображением, усиливая общее впечатление и направляя ожидания читателя.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выразительнее цвет, тем быстрее он задает настроение: от спокойствия до напряжения и загадки.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оформления книг и учебных изданий; условная шкала для учебной диаграммы.
</a:t>
            </a:r>
            <a:endParaRPr lang="en-US" sz="72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 уравновешенное расположение элементов создают впечатление порядка, устойчивости и спокойствия. Такой прием часто используется в строгих и познавательных изданиях.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помогает увидеть главное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центральный объект и свободное пространство вокруг него помогают быстро выделить смысловой центр страницы и делают образ ясным даже при первом взгляде.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Диагонали, смещение деталей и плотная верстка, наоборот, передают движение и напряжение. Они подсказывают, что в тексте важны действие, конфликт или неожиданность.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первой страницы разных типов книг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оформление помогает заранее понять назначение и характер текста.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первой странице можно понять, будет ли текст поучительным, фантазийным, загадочным или справочным.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особенностей оформления учебных и художественных изданий.
</a:t>
            </a:r>
            <a:endParaRPr lang="en-US" sz="5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Четкая верстка и читаемые заголовки показывают, что издание сделано аккуратно. Такой первый взгляд вызывает доверие и помогает легче войти в чтение.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страница и доверие к тексту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Хаотичное размещение картинок, заголовков и подпунктов создает ощущение беспорядка. Из-за этого первая страница перестает помогать и начинает мешать пониманию.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шрифт слишком мелкий или декоративный, текст становится труднее воспринимать. Читатель тратит силы не на смысл, а на разбор оформления.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цвета, единый стиль и логичное расположение деталей показывают качество работы. По ним можно судить не только о содержании, но и о самом издании.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образ целого через первую страницу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оформление связано с содержанием и помогает сформировать общее впечатление.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детской и подростковой литературы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встречает читателя первым
</a:t>
            </a:r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обложке приключенческой повести мальчик стоит на мосту, а за спиной у него мерцает фонарь и виднеется старый замок. Яркое название и крупный шрифт сразу обещают движение, тайну и важное событие.
</a:t>
            </a:r>
            <a:endParaRPr lang="en-US" sz="1045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одном взгляде
</a:t>
            </a:r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детской сказки первая страница часто строится вокруг фантазийного образа: летящий корабль, говорящий зверь или лес с необычными деревьями. Мягкие линии и насыщенные краски создают ощущение чуда и тепла.
</a:t>
            </a:r>
            <a:endParaRPr lang="en-US" sz="1045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царят точность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познавательной книге для подростков оформление обычно спокойнее: чистый фон, четкие заголовки и аккуратная иллюстрация. Такая страница сразу подсказывает, что читателя ждут факты, схемы и понятный рассказ без лишних деталей.
</a:t>
            </a:r>
            <a:endParaRPr lang="en-US" sz="10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ожидания вызывает первая страница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делает вывод не только по цвету, но и по типу изображения, расположению заголовка и общей степени яркости оформления.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первая страница подсказывает приключенческий или сказочный характер текста, но может настроить и на учебную или шуточную интонацию.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визуальных признаков оформления книг; условные проценты для учебной диаграммы.
</a:t>
            </a:r>
            <a:endParaRPr lang="en-US" sz="5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деталей отвлекает от главного и делает страницу тяжёлой для восприятия. Читателю трудно понять, на что смотреть в первую очередь.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первой страницы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Нечитаемый шрифт, слишком мелкие буквы и неудачные цвета мешают быстро прочитать заголовок. В результате теряется интерес и снижается доверие к изданию.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изображения и оформление, не связанное с темой, разрушают цельный образ книги. Первая страница должна помогать понимать текст, а не спорить с ним.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страница говорит о книге раньше слов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 оформленная первая страница за несколько секунд сообщает тему, жанр и настроение текста. Именно поэтому она воспринимается как краткий рассказ о книге до начала чтения.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2026-05-23T02:49:31Z</dcterms:created>
  <dcterms:modified xsi:type="dcterms:W3CDTF">2026-05-23T02:49:31Z</dcterms:modified>
</cp:coreProperties>
</file>