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том, что уже произошло?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 в разговоре, пересказе и сочинении: она помогает точно сообщать, что и с кем произошло, а также правильно выбирать род, число и вид глагола.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прошедшее время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прошедшее время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уже завершилось
</a:t>
            </a:r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называет событие, которое произошло раньше момента речи. Оно показывает, что действие уже закончилось, и помогает отделить прошлое от того, что происходит сейчас.
</a:t>
            </a:r>
            <a:endParaRPr lang="en-US" sz="1238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 фактах и событиях
</a:t>
            </a:r>
            <a:pPr algn="l" indent="0" marL="0">
              <a:lnSpc>
                <a:spcPct val="150000"/>
              </a:lnSpc>
              <a:buNone/>
            </a:pPr>
            <a:r>
              <a:rPr lang="en-US" sz="122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часто используются в сообщениях о фактах, рассказах и пересказах. С их помощью удобно передавать последовательность событий и сообщать, что сделал герой текста.
</a:t>
            </a:r>
            <a:endParaRPr lang="en-US" sz="122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50000"/>
              </a:lnSpc>
              <a:buNone/>
            </a:pPr>
            <a:r>
              <a:rPr lang="en-US" sz="12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читал вчера, пришла домой, играли на площадке показывают, как прошедшее время связано с реальными действиями в прошлом и делает высказывание понятным.
</a:t>
            </a:r>
            <a:endParaRPr lang="en-US" sz="12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даёт разные формы прошедшего времени. В единственном числе виден род, а во множественном — только число.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прошедшего времени в единственном числе согласуется с родом, а во множественном род не различается.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 основе глагола «читать»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глагола по родам и числам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прошедшее время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инфинитив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неопределённую форму глагола: например, делать, читать, играть. Она помогает увидеть основу слова и понять, как будет строиться форма прошедшего времени.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Отдели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убирают окончание -ть и выделяют основу. Именно к ней обычно присоединяется суффикс -л-, который помогает образовать форму прошедшего времени.
</a:t>
            </a:r>
            <a:endParaRPr lang="en-US" sz="1114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-л-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основы появляется суффикс -л-. На этом этапе получается общая модель будущей формы: дел- + -л-, чит- + -л-, игр- + -л-.
</a:t>
            </a:r>
            <a:endParaRPr lang="en-US" sz="1116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добавить окончание по роду или числу. Так появляются формы делал, делала, делало, делали, которые отличаются грамматически, но связаны одной основой.
</a:t>
            </a:r>
            <a:endParaRPr lang="en-US" sz="9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сравнение форм глагола «писать»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не изменяется по лицам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показывает, что в прошедшем времени лицо не выражается. Различие появляется только через род в единственном числе и число во множественном.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прошедшего времени важны не лица, а согласование по роду и числу. Поэтому формы остаются одинаковыми при замене местоимения.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4431" y="144045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806" y="313700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 завершённое действие и часто подчёркивает результат: написал, сделал, прочитал. В таких формах важно, что действие уже доведено до конца.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передаёт процесс, длительность или повторяемость: писал, делал, читал. Здесь внимание сосредоточено не на результате, а на самом ходе действия.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вид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помогает точнее понимать смысл высказывания. Один и тот же сюжет может звучать по-разному: важен либо итог, либо само действие в развитии.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вида глагола в прошедшем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 прошедшего времени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морфологического разбора и проверки формы глагола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особой основой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образуют прошедшее время не по самой простой схеме. У них может изменяться основа, поэтому форму нельзя вывести только по общему правилу.
</a:t>
            </a:r>
            <a:endParaRPr lang="en-US" sz="1032" dirty="0"/>
          </a:p>
        </p:txBody>
      </p:sp>
      <p:sp>
        <p:nvSpPr>
          <p:cNvPr id="10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исключений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относятся, например, нести — нёс, расти — рос, замереть — замер. Здесь важно запомнить не только окончание, но и саму изменённую основу.
</a:t>
            </a:r>
            <a:endParaRPr lang="en-US" sz="1052" dirty="0"/>
          </a:p>
        </p:txBody>
      </p:sp>
      <p:sp>
        <p:nvSpPr>
          <p:cNvPr id="11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вызывает сомнение, лучше свериться со словарём или учебным правилом. Это особенно полезно для глаголов с чередованием звуков и нестандартной основой.
</a:t>
            </a:r>
            <a:endParaRPr lang="en-US" sz="10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показывает, как меняется форма по роду и числу. Сравнение удобно для запоминания окончаний.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определить грамматическую форму слова: род в единственном числе или число во множественном.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 основе глагола «играть»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окончаний прошедшего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ученик сначала написал: «читал», а потом аккуратно добавил частицу «не». Получилось уже другое сообщение: действие не произошло. На иллюстрации удобно показать, что «не» стоит отдельно и не сливается со словом.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Частица, которая меняет смысл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отвечает: «Я была дома», а подруга уточняет: «А я не была». Одна маленькая частица полностью меняет смысл фразы. Такой пример помогает увидеть, что в прошедшем времени отрицание пишется раздельно и требует внимательности.
</a:t>
            </a:r>
            <a:endParaRPr lang="en-US" sz="959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отсутствие важно не меньше события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прошедшем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 составленный пример короткого рассказа для демонстрации частотности форм, без использования внешней статистики.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прошедшего времени встречаются чаще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повествовании чаще появляются короткие, удобные для последовательного рассказа формы, которые помогают быстро связывать события между собой.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видно, что в рассказе заметно преобладают формы мужского рода и множественного числа: они чаще подходят для описания действий героев и группы.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69" y="1108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0756" y="110890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44" y="3085650"/>
            <a:ext cx="14137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и позавчера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указывают, что действие связано с недавним прошлым. С ними предложение звучит точнее: легко понять, когда именно произошло событие.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«однажды» и «как-то» вводят рассказ о событии, которое уже случилось. Они часто встречаются в сказках, историях и устных пересказах.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«в детстве» переносит действие в более далёкое прошлое. Оно помогает описывать привычки, впечатления и события, которые относятся к ранним годам жизни.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прошлой неделе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с точным временем — «на прошлой неделе», «в прошлом году» — делают сообщение ясным. Они помогают отделить прошлое действие от того, что происходит сейчас.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узнать прошлое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формах прошедшего времени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род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появляется, когда ученик выбирает неправильное окончание: пишет «писалa» вместо «писала». В прошедшем времени единственного числа род обязателен, поэтому форма должна согласовываться с существительным или местоимением.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букву л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слове пропускают суффикс: получается неправильная запись вроде «сдеа» вместо «сделал». Нужно помнить, что для большинства глаголов прошедшее время образуется с суффиксом -л-.
</a:t>
            </a:r>
            <a:endParaRPr lang="en-US" sz="968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форма не показывает род, поэтому ошибочно писать единственное окончание там, где нужно «-ли»: «играл» вместо «играли». Здесь важно сначала определить, о ком идёт речь.
</a:t>
            </a:r>
            <a:endParaRPr lang="en-US" sz="968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проверяют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с изменением основы школьники иногда подставляют обычную модель и получают ошибку. Такие формы лучше сверять по словарю или по образцу, особенно если слово относится к исключениям.
</a:t>
            </a:r>
            <a:endParaRPr lang="en-US" sz="9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род, число и словарная форма влияют на правильное написание прошедшего времени.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не со временем, а с выбором окончания и основы. Проверка по роду, числу и словарной форме помогает быстро исправить неточность.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школьным нормам русского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ошибочные формы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в диалоге и рассказе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случившемся
</a:t>
            </a:r>
            <a:pPr algn="l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прошедшее время помогает спросить и ответить о событии: что произошло, где были, что делали. Так собеседники уточняют уже завершённое действие.
</a:t>
            </a:r>
            <a:endParaRPr lang="en-US" sz="1236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событие
</a:t>
            </a:r>
            <a:pPr algn="r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действие часто начинается с формы прошедшего времени: пришёл, увидел, открыл. Она сразу вводит героя и показывает, что история уже развивается.
</a:t>
            </a:r>
            <a:endParaRPr lang="en-US" sz="1236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действий
</a:t>
            </a:r>
            <a:pPr algn="l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прошедшие формы связываются одна с другой и создают последовательность. Читатель легко понимает, что произошло сначала, а что случилось потом.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истории
</a:t>
            </a:r>
            <a:pPr algn="r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рассказа прошедшее время подводит результат: кто ушёл, что получилось, чем всё закончилось. Поэтому оно особенно важно для повествования о событиях.
</a:t>
            </a:r>
            <a:endParaRPr lang="en-US" sz="12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для объяснения различия видов глагола; не основана на статистическом подсчёте.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и длительное действие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в прошедшем времени может передавать разный смысл в зависимости от контекста предложения.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 процесс важны по-разному: совершенный вид чаще подчёркивает итог, а несовершенный — длительность или повторяемость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глагола в прошедшем времени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морфологического разбора на уроке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закрепления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писал письмо
</a:t>
            </a:r>
            <a:pPr algn="l" indent="0" marL="0">
              <a:lnSpc>
                <a:spcPct val="15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форме видно мужской род единственного числа. Она показывает, что действие уже происходило раньше момента речи и связано с конкретным героем.
</a:t>
            </a:r>
            <a:endParaRPr lang="en-US" sz="1186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пришла вовремя
</a:t>
            </a:r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прошедшее время согласуется с женским родом. Такая форма помогает точно назвать участника события и не путать её с другими словами.
</a:t>
            </a:r>
            <a:endParaRPr lang="en-US" sz="1210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исчезло
</a:t>
            </a:r>
            <a:pPr algn="l" indent="0" marL="0">
              <a:lnSpc>
                <a:spcPct val="15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среднего рода часто встречается в рассказах о предметах или явлениях. Она показывает, что прошедшее время изменяется по роду только в единственном числе.
</a:t>
            </a:r>
            <a:endParaRPr lang="en-US" sz="1113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играли во дворе
</a:t>
            </a:r>
            <a:pPr algn="l" indent="0" marL="0">
              <a:lnSpc>
                <a:spcPct val="150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род уже не различается, поэтому форма остаётся общей для группы людей. Это удобно, когда нужно рассказать о нескольких участниках.
</a:t>
            </a:r>
            <a:endParaRPr lang="en-US" sz="11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помогает рассказывать о том, что уже случилось, и строить понятный текст. Оно меняется по родам и числам, а знание вида и особых форм делает речь точной.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прошедшем времени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2026-05-28T05:34:02Z</dcterms:created>
  <dcterms:modified xsi:type="dcterms:W3CDTF">2026-05-28T05:34:02Z</dcterms:modified>
</cp:coreProperties>
</file>