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8 классе: навыки, темы и учебные задачи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8 классе развивает речь, словарь и уверенность в общении.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английский язык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учиться, общаться и понимать мир вокруг. В 8 классе знания прошлых лет переходят в более длинные тексты, разговоры и письма, а точность речи становится особенно важной.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развиваются на уроках английского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 слух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учатся узнавать знакомые слова в речи, понимать интонацию и выделять главную мысль коротких диалогов, сообщений и объявлений.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отрабатываются короткие монологи, ответы на вопросы и участие в простом диалоге на школьные темы, о семье, хобби и поездках.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читают небольшие тексты и находят в них дату, имя, место, причину события или главное сообщение, опираясь на контекст.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Восьмиклассники пишут личные сообщения, небольшие письма и краткие описания, соблюдая порядок слов, простую логику изложения и изученную лексику.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развиваются словарный запас, грамматика и произношение: именно они помогают говорить понятнее, писать грамотнее и увереннее понимать английскую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только долю работы, но и то, какие навыки поддерживают друг друга на уроке.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грамматика обычно занимают больше времени, потому что они помогают чтению, аудированию, письму и устной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учебной работы на уроках английского языка в 8 классе; обобщение по типовой структуре урока.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учебной деятельности занимают больше всего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алфавит, произношение и транскрипция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37925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из 26 букв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состоит из 26 букв, но чтение слов не всегда совпадает с написанием. Поэтому важно узнавать буквы и их названия без путаницы.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349512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встречаются звуки, которых нет в русском языке: [θ], [ð], [w], [ŋ], [æ] и [i: ]. Их нужно тренировать отдельно, чтобы произношение было понятным.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161104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в словаре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Фонетические знаки помогают правильно читать новые слова и не полагаться только на написание. В 8 классе это особенно полезно при работе со словарём и учебником.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81169"/>
            <a:ext cx="321434" cy="285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95455"/>
            <a:ext cx="321434" cy="2571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81169"/>
            <a:ext cx="321434" cy="285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2114" y="2170429"/>
            <a:ext cx="2688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95455"/>
            <a:ext cx="321434" cy="25714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восьмиклассника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помогает рассказывать о близких людях, домашних обязанностях и повседневной жизни. Она часто нужна в диалогах, описаниях и коротких устных ответах.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учёба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предметах, расписании, кружках и школьных правилах встречаются особенно часто. Они нужны для обсуждения уроков, оценок и учебных планов.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город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слов нужна для описания маршрутов, транспорта, достопримечательностей и поездок. Она помогает понимать объявления, карты и простые тексты о поездках.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медиа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регулярно встречают английские слова в приложениях, играх, фильмах и гаджетах. Такая лексика помогает ориентироваться в современной повседневной среде.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 выражения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however, first, then, finally делают речь связной и понятной. Устойчивые выражения и фразовые глаголы лучше запоминаются в примерах и мини-диалогах.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грамматические темы помогают точнее говорить о времени, привычках, планах, количестве и сравнении.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8 классе нужна не ради правил самих по себе, а для точного описания действий, привычек, планов и сравнений.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программа и учебные задания по английскому языку для 8 класса.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грамматические темы 8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работа над новым текстом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урока при чтении или прослушивании текста на 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2863" y="1496638"/>
            <a:ext cx="222975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английском языке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читают статьи, объявления, диалоги, письма и небольшие тексты о культуре. Такие материалы помогают привыкнуть к разным форматам английской речи.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быстро находить дату, место, имя, причину события и главное сообщение. Эти навыки нужны не только в тестах, но и при работе с реальными текстами.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Заголовки, иллюстрации и знакомые корни слов помогают заранее понять тему. Это облегчает чтение и снижает число ошибок при догадке о значении.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встречаются незнакомые слова, смысл часто можно восстановить по соседним предложениям. Такой способ чтения учит понимать текст целиком, а не по отдельным словам.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тексты тренируют разные умения: от быстрого поиска информации до понимания повседневной переписки и коротких описаний.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диалоги и короткие информационные тексты, потому что они лучше всего подходят для школьного общения и практики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типов текстов по типовым материалам 8 класса; неофициальная учебная сводка.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текстов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слух понимать английскую речь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в коридоре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звучит запись разговора двух школьников о расписании и домашнем задании. Сначала ребята ловят знакомые слова, потом отмечают, кто, что и когда делает. Подсказками становятся интонация и ключевые слова, которые помогают ответить без дословного перевода.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на вокзале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включает короткое объявление о времени отправления поезда и номере платформы. Ученики не записывают каждое слово, а ищут главное: время, место и действие. Для этого полезно опираться на знакомые числа, названия и повторяющиеся фразы.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по телефону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аудиозаписи ученик оставляет другу короткое сообщение: где встретиться, что взять с собой и во сколько прийти. Чтобы понять смысл, восьмиклассники выделяют опорные слова и связывают их в простую схему ответа. Так легче уловить общий смысл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79289"/>
            <a:ext cx="4333200" cy="19308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формы письменной работы на уроках английского и то, на что обращают внимание при проверке.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форматах ценятся простые, точные предложения, правильный порядок слов и уместная лексика без лишних деталей.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заданий по английскому языку для 8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 в 8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на английском уверенно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 часто начинается с короткого приветствия, представления темы и первого простого предложения. Это помогает сразу задать понятный тон и показать, что ученик готов к разговору.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важно уметь спрашивать и уточнять информацию: where, when, why, how. Такие реплики делают общение живым и помогают не терять нить разговора, даже если ответ пока короткий.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Восьмиклассники учатся благодарить, соглашаться и вежливо не соглашаться. Простые фразы вроде I think so, I’m not sure, That’s interesting делают речь более естественной и культурной.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 звучал уверенно, достаточно нескольких связанных фраз о себе, семье, хобби или школе. Небольшие связки first, then, because помогают соединить мысли без сложных конструкций.
</a:t>
            </a:r>
            <a:endParaRPr lang="en-US" sz="14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устному ответу без лишнего стресса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 монологу или ответу по теме помогает сохранить смысл и языковую точность.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ученику не учить язык по отдельности, а использовать его как единый инструмент общения и понимания текстов.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направления речи развиваются одновременно: чтение, аудирование, говорение и письмо.
</a:t>
            </a:r>
            <a:endParaRPr lang="en-US" sz="230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курса английского языка в 8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появляются в привычных темах, которые повторяются почти на каждом уроке и требуют постоянной тренировки в речи и на письме.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связаны не с отдельными словами, а с регулярным применением правил в разных заданиях.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восьмиклассников по английскому языку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встречается каждый день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 игры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меню, кнопок и настроек часто пишутся по-английски, поэтому язык помогает быстрее понимать интерфейс смартфона, игр и полезных сервисов без постоянного перевода.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кино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песнях, фильмах и трейлерах ученики слышат живую речь и узнают новые слова в привычном контексте. Это делает английский заметной частью досуга и общения.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в аэропортах, отелях и на указателях в других странах. Даже простые фразы помогают спросить дорогу, понять объявление и чувствовать себя увереннее.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проекты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школьных проектах английский открывает доступ к схемам, статьям и видео. Это особенно полезно, когда нужно найти информацию и представить её классу.
</a:t>
            </a:r>
            <a:endParaRPr lang="en-US" sz="9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умения обычно оцениваются на разных видах работы и из-за чего оценка может стать ниже.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обычно зависит не только от знания слов, но и от понимания смысла, точности языка, полноты ответа и аккуратности выполнения.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школьного оценивания по английскому языку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результаты по английскому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английский нужен в будущем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 учебные материалы, понимать инструкции и готовить сообщения или проекты. Это особенно полезно, когда нужно быстро найти и использовать нужную информацию.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даёт возможность знакомиться с людьми из разных стран и обмениваться короткими сообщениями. Даже базовые фразы уже расширяют круг общения и делают его увереннее.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публикуется много сайтов, статей, видео и объяснений по разным темам. Поэтому знание языка открывает доступ к более широкому и свежему источнику знаний.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задачи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старшей школы английский становится основой более сложных заданий, олимпиад и учебных проектов. Чем раньше появляется регулярная практика, тем легче идти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растёт вместе с практикой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английский развивается через регулярные короткие упражнения, чтение, аудирование, говорение и письмо. Чем чаще ученик использует слова и правила в контексте, тем увереннее становится его речь.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2026-05-31T05:55:47Z</dcterms:created>
  <dcterms:modified xsi:type="dcterms:W3CDTF">2026-05-31T05:55:47Z</dcterms:modified>
</cp:coreProperties>
</file>