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условиям жизни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есть удивительные способы жить в любом 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животным нужны приспособления?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меняется: холод, жара, еда и опасности. Поэтому животным нужны полезные признаки и привычки, чтобы добывать пищу, прятаться и переживать трудные времена.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окраска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помогает животному сливаться с окружающей средой. Заяц-беляк зимой становится белым, а летом серым, поэтому хищникам труднее его заметить среди снега и травы.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выглядят почти как часть своего дома. Камбала напоминает песчаное дно моря, и это помогает ей оставаться незаметной, когда она лежит на грунте.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среду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может работать как щит без брони. Благодаря заметной или маскирующей окраске животные чаще избегают встречи с хищником и спокойнее живут в своей среде.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врагов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не всегда служит для скрытности. Божья коровка и некоторые ядовитые лягушки как будто говорят врагам: не трогай меня, это может быть опасно.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об 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 лист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Листотел так похож на сухой лист, что его легко принять за растительный мусор. Такая форма и цвет помогают ему скрываться среди настоящих листьев.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 веточку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вытянут и тонок, будто маленькая ветка. Если он неподвижен, хищнику трудно заметить его среди сучков, травинок и переплетённых стеблей.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окраску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умеет менять цвет кожи и подстраиваться под фон. Это не волшебство из сказки, а удобный способ стать менее заметным в густой листве.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добывать пищу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полезна не только для защиты. Иногда она помогает животному осторожно приблизиться к добыче, не выдав себя движением или слишком ярким видом.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2556" y="1779938"/>
            <a:ext cx="493523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тепло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шерсть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мех удерживает тёплый воздух у тела и защищает от мороза. У песца и северного оленя такая «шуба» помогает жить в холодных краях.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жира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работает как тёплая подушка. Он сохраняет тепло у тюленей и других животных, которым приходится жить рядом со льдом и холодной водой.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уши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маленькие уши теряется меньше тепла, чем через большие. Поэтому у некоторых северных животных уши меньше, чем у обитателей жарких мест.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перегрева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жарком климате животным нужны светлая окраска, более тонкая шерсть и умение вовремя прятаться в тень. Так им легче не перегреться под палящим солнцем.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переживают зиму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сон и покой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впадают в спячку или зимний сон. Ёж, суслик и медведь в это время двигаются меньше, а энергии тратят совсем немного.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заранее собирают корм и прячут его в укромных местах. Белки и хомяки делают запасы, чтобы не остаться голодными в морозы.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теплеет и появляется больше еды, животные просыпаются или выходят из укрытий. Они снова начинают активно искать пищу и возвращаются к обычной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полезное приспособление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изменения в природе влияют на выживание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Клювы, зубы и пища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хищника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орла клюв загнут крючком. Такой клюв удобно использовать, чтобы разрывать мясо на части и быстро справляться с добычей.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по питанию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травоядных зубы широкие и плоские, чтобы перетирать растения. У хищников зубы острые, потому что им нужно хватать и разрывать добычу.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дятла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дятла крепкий клюв, словно маленький молоточек. Им птица долбит кору и древесину, чтобы добраться до насекомых, спрятанных внутри дерева.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водоплавающей птицы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клюв утки помогает находить корм в воде и на мелководье. Он как удобный «сито-инструмент» для добычи мелких растений и насекомых.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добыть еду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высоко над землёй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Жирафу помогают длинная шея и высокий рост. Он спокойно достаёт листья с верхушек деревьев, куда другим животным добраться гораздо труднее. Такая особенность позволяет ему искать пищу там, где мало конкурентов.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под землёй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почти не видит света, зато отлично чувствует движение под землёй. Он роет ходы и находит червей и насекомых в почве, словно настоящий подземный исследователь. Под землёй у него и дом, и столовая.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Ловля в темноте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летает ночью и не путается в темноте. Она посылает звуки и по их отражению понимает, где находится добыча. Это помогает ей охотиться быстро и точно, даже когда вокруг совсем темно.
</a:t>
            </a:r>
            <a:endParaRPr lang="en-US" sz="10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приспособление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6775" y="1656325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антилоп длинные ноги и лёгкое тело. Благодаря этому они могут быстро убегать от хищников и долго держаться на бегу, не теряя силы слишком быстро.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686775" y="1453818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775" y="4188650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часто подсказывает, как животное передвигается. У кого-то быстрые ноги, у кого-то плавники, а у кого-то крылья — и всё это очень удобно именно для их среды.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86775" y="3986143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тела и движения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86775" y="3555569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верблюда широкие лапы. Они не дают ему глубоко проваливаться в песок, поэтому животное может спокойно идти по пустыне, где мягкая почва мешает другим.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686775" y="3353062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по песку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686775" y="2922487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нужны птицам, чтобы летать и перелетать большие расстояния. Полёт помогает им искать корм, спасаться от врагов и находить удобные места для жизни.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686775" y="2719980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в воздухе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686775" y="2289406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между пальцами помогают утке грести, как маленькими вёслами. Так птица легче держится на воде, ныряет и быстро двигается по поверхности.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686775" y="2086899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 воде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 укрытия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 ходы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животным спокойнее: там меньше ветра, хищников и резких перепадов температуры. Сурки, кроты и многие другие зверьки роют ходы, где можно жить, прятаться и выводить детёнышей.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воде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плотины, чтобы поднять уровень воды, а затем устраивают хатку с безопасным входом. Такой дом скрыт от врагов и помогает пережить холодную погоду.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для птенцов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делают гнёзда из травы, мха, перьев и веточек. В мягком и тёплом жилище яйца и птенцы защищены от ветра, дождя и многих опасностей.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Логова и паутина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используют логова, щели и даже паутину как укрытие. Это помогает им отдыхать, ждать добычу или быстро спрятаться, если рядом появляется опасность.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 общение животных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подают сигналы голосом: птицы поют, лягушки квакают, а волки воют. Так они предупреждают об опасности, зовут сородичей или сообщают, что территория занята.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рядом и далеко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умеют «танцевать» и показывать другим пчёлам, где находятся цветы. По направлению и движению можно понять, куда лететь за сладким угощением.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движения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Хвост, уши, крылья и положение тела тоже рассказывают о настроении. Одно движение может означать приветствие, предупреждение или просьбу держаться подальше.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Позы и сигналы тела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оставляют запаховые метки, чтобы передать важную информацию. По ним животные узнают, кто здесь был, где границы участка и можно ли подходить ближе.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метки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забота родителей помогает детёнышам выжить
</a:t>
            </a:r>
            <a:endParaRPr lang="en-US" sz="2546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животных забота о потомстве повышает шансы молодых особей вырасти и стать самостоятельными.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жизни в воде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обтекаемое тело, плавники и жабры. Такая форма помогает легко плыть, поворачивать и дышать под водой, где воздухом пользоваться нельзя.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воде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Водным животным важно не только не мёрзнуть, но и быстро двигаться. Поэтому у них сильное тело и удобная форма, которая помогает плыть почти без лишнего сопротивления.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тело пловца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Моржи, тюлени и киты живут в холодной воде благодаря толстому слою жира. Он защищает от холода и помогает долго плавать без лишних сил.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холодных морей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уток перья отталкивают воду, поэтому они не промокают сразу. У бобров густая шерсть помогает сохранять тепло и чувствовать себя уверенно в реке.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бобры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65592" y="2687716"/>
            <a:ext cx="255920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 пустыни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вода — настоящая драгоценность. Верблюд может долго обходиться без питья, а его организм умеет бережно расходовать влагу, словно очень экономный путешественник.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песок раскаляется, поэтому многие животные прячутся в норах, под камнями или в тени. Так они избегают перегрева и ждут более прохладного времени.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 пустыне становится прохладнее, и многие звери выходят на поиски пищи. Это удобное время для движения, когда солнце уже не так сильно печёт.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 теле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верблюда жир в горбах служит запасом энергии. Он помогает пережить трудные дни, когда еды мало, а путь по жаркой пустыне ещё далеко не закончен.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 и поля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деревьев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веток, листьев и укрытий, поэтому животным важно уметь лазать и прятаться. Белка легко прыгает с дерева на дерево и быстро исчезает из виду.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поле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меньше укрытий, зато есть хороший обзор вокруг. Здесь особенно полезны скорость, острое зрение и умение заметить опасность заранее, пока она далеко.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заяц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спасается не силой, а ловкостью. Он быстро бежит, резко меняет направление и старается уйти туда, где хищнику будет труднее его найти.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охотники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не гоняется за добычей шумно. Она слышит мышь даже под снегом и летит почти бесшумно, поэтому может поймать её неожиданно.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помочь природе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парке повесили кормушку, и туда стали прилетать синицы и воробьи. Ребята насыпали семечки и следили, чтобы рядом не было мусора. Маленькая забота помогла птицам пережить морозы и найти еду.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пожара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в лесу стало тихо: животным негде прятаться и нечем питаться. Люди убрали мусор, посадили молодые деревья и стали беречь сухую траву. Так у лесных жителей появился шанс вернуться домой.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Заповедная тропинка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нельзя шуметь и сходить с тропы, потому что там живут редкие звери и птицы. Таблички, ограждения и внимание людей помогают сохранить места обитания, чтобы природа могла спокойно жить и расти.
</a:t>
            </a:r>
            <a:endParaRPr lang="en-US" sz="12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природы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в воздухе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умеет зависать в воздухе и очень быстро махать крыльями. Так он может пить нектар на месте, будто маленький летающий вертолёт.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Лапки геккона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 легко держится на стенах и даже на потолке. Особое строение лапок помогает ему цепляться за поверхность, словно у него есть природные липучки.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осьминога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умеет менять цвет и форму тела, чтобы сливаться с окружением. Это помогает ему скрываться от врагов и неожиданно появляться там, где его не ждут.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Сверхспособности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свой особый талант: летать, прятаться, цепляться или быстро убегать. В природе такие умения совсем не волшебство, а полезная помощь для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всех приспособлений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приспособление делает жизнь животного удобнее и безопаснее. Оно помогает добывать пищу, избегать опасности и справляться с холодом, жарой или водой.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выживать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полезные признаки видны в теле: уши, клюв, лапы, шерсть или форма тела. Такие особенности помогают животному лучше жить в своей среде.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со строением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приспособления проявляются в поступках: строить дом, прятаться, запасать корм или заботиться о малышах. Поведение тоже может быть очень полезным.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поведением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нет одного-единственного способа жить. У лесных, водных и пустынных животных разные помощники, но цель у них одна — успешно жить и оставлять потомство.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— своё решение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находят свои способы жить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приспосабливаться к разным условиям: холоду, жаре, воде, лесу и пустыне. Окраска, тело, движение и поведение помогают им выживать, расти и продолжать свой род.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2026-05-26T04:14:38Z</dcterms:created>
  <dcterms:modified xsi:type="dcterms:W3CDTF">2026-05-26T04:14:38Z</dcterms:modified>
</cp:coreProperties>
</file>