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функция: свойства, график и применение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ведёт себя функция y=a^x и где она применяется?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Показательные зависимости вокруг нас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 помогает описывать процессы, где за равные промежутки времени величина умножается на один и тот же коэффициент: от банковских процентов до роста популяций и распада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показательной функции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Показательной называют функцию вида y=a^x, где основание a положительно и не равно 1. Именно это условие обеспечивает характерный экспоненциальный рост или убывание значений.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при простых x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x=0 всегда получаем y=1, при x=1 — y=a, а при x=-1 — y=1/a. Эти опорные значения сразу показывают связь показательной функции со свойствами степени.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x может быть любым действительным числом, поэтому функция определена на всей числовой прямой. Это делает её удобной для описания непрерывных процессов и построения графиков.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a≠1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a=1, то y=1^x=1 для всех x, и функция становится постоянной. В школьной алгебре такой случай не относят к показательной функции в полном смысле.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a задаёт темп изменения: чем оно больше при a&gt;1, тем быстрее растёт график; при 0&lt;a&lt;1 функция, наоборот, убывает по мере увеличения x.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с разными основаниями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значения и форма графика при разных основаниях.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a&gt;1 функция возрастает, при 0&lt;a&lt;1 убывает. Чем больше основание, тем быстрее изменяются значения и тем круче график.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y=a^x, вычисления по определению степени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y=2^x как образец показательной функции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7800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проходит через точки (-2; 0,25), (-1; 0,5), (0; 1), (1; 2) и (2; 4). По ним легко восстановить форму кривой без длинных вычислений.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38311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относительно осей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целиком расположена выше оси Ox, не пересекает её и никогда не принимает нулевое или отрицательное значение. Это видно уже по первым вычисленным точкам.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298619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вправо значения быстро увеличиваются, а слева график всё ближе подходит к оси Ox. Такая форма типична для показательной функции с основанием больше 1.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58927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y=0 служит горизонтальной асимптотой: к ней график приближается, но не пересекает её. Это важный признак, отличающий показательную функцию от многих других.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923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достаточно отметить несколько характерных точек на координатной плоскости и плавно соединить их убывающей слева и быстро возрастающей справа линией.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при разных основаниях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шкале хорошо видно, насколько по-разному ведут себя функции при одинаковых значениях аргумента.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основании меньше 1 значения убывают, а при большем основании рост становится всё резче. Чем выше основание, тем быстрее увеличивается функция.
</a:t>
            </a:r>
            <a:endParaRPr lang="en-US" sz="1123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y=a^x для x=-2, -1,0,1,2,3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входит в множество значений показательной функции.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y=a^x при a&gt;0, a≠1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 всегда принимает только положительные значения, поэтому её график целиком расположен выше оси Ox и не может пересечь её.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графика показательной функции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преобразования графика y=a^x в курсе алгебры 11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и роль основания a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больше 1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a&gt;1, показательная функция строго возрастает на всей области определения. Каждое следующее значение больше предыдущего, поэтому график поднимается вправо и быстро удаляется от оси Ox.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между 0 и 1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0&lt;a&lt;1 функция строго убывает: с ростом x значения уменьшаются. График идёт вниз вправо, а слева, наоборот, принимает всё большие значения.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 исключают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1 даёт постоянную функцию y=1, которая не отражает ни роста, ни убывания. Поэтому в теме показательных функций этот случай рассматривают отдельно.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1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основание от 1, тем заметнее различие между соседними значениями. Именно поэтому функции с основаниями 2, 3 и 10 растут значительно быстрее, чем функция с основанием 1,1.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асимптота и предельное поведение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y=0 является горизонтальной асимптотой графика y=a^x. Она показывает, что к оси Ox кривая может сколь угодно близко приближаться, но не пересекает её.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a&gt;1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основании больше 1 функция неограниченно возрастает при x→+∞ и стремится к нулю при x→-∞. Это типичное поведение для экспоненциального роста.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0&lt;a&lt;1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лежит между 0 и 1, картина меняется на противоположную: при увеличении x значения быстро убывают к нулю, а при уменьшении x резко возрастают.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график остаётся выше оси Ox, поскольку значения функции всегда положительны. Это свойство удобно использовать при анализе эскизов и решении задач на построение.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67" y="1887806"/>
            <a:ext cx="143438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точки для построения графика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при x = 1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x = 1, получаем значение, равное основанию a. Для графика это удобная вторая опора: она показывает, в какую сторону будет смещена кривая относительно уровня 1.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при x = 0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нулевом аргументе любая показательная функция даёт значение 1. Эта опорная точка помогает сразу начать построение и служит проверкой вычислений, потому что проходит через ось Oy.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при x = -1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аргументе значение становится обратным числом 1/a. Эта точка особенно полезна для быстрого построения левой части графика и контроля его симметрии по значениям.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точек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основания 2 удобно отмечать точки (-2; 0,25), (-1; 0,5), (0; 1), (1; 2), (2; 4). Такой набор быстро задаёт форму кривой без длинных вычислений.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y=a^x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свойств при двух типах основания помогает увидеть общий вид показательной функции и понять, как меняется график.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основания функция определена на всей числовой прямой и принимает только положительные значения; различие состоит в направлении изменения графика.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показательной функции y=a^x, школьный курс алгебры.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показательной и логарифмической функций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y=a^x и y=log_a x взаимно обратны: одна выражает степень, другая — показатель степени. Поэтому переход от одной записи к другой меняет роль аргумента и значения.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этих функций симметричны относительно прямой y=x. Если на графике показательной функции есть точка (x; y), то на графике логарифмической обязательно будет точка (y; x).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инструмент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позволяет переносить известные свойства: область определения, монотонность и поведение графика. Поэтому изучение показательной функции становится основой для понимания логарифмов и решения уравнений.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экспоненциальный рост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модель описывает процессы с постоянным коэффициентом изменения во времени: от накопления капитала до изменения численности живых систем.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Экспоненциальная зависимость универсальна: различаются только интерпретация параметров и смысл величин в конкретной задаче.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примерам из школьного курса алгебры и естественных наук.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простейших показательных уравнений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представить обе части уравнения в виде степеней с одинаковым основанием, решение находится сразу. Например, 2^x=8 превращается в 2^x=2^3, значит x=3.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логарифму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одинаковое основание выделить нельзя, используют логарифмирование. Из уравнения a^x=b при условиях a&gt;0, a≠1 и b&gt;0 получаем x=log_a b.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заранее убедиться, что основания и правая часть допустимы. Иначе формула не применяется, а само уравнение может не иметь решений в действительных числах.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 контексте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проверить результат подстановкой. Это особенно важно в задачах с округлением, параметрами и несколькими степенями, где легко допустить вычислительную ошибку.
</a:t>
            </a:r>
            <a:endParaRPr lang="en-US" sz="11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Показательные неравенства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больше 1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a&gt;1 функция y=a^x сохраняет порядок аргументов: чем больше показатель, тем больше значение. Поэтому знак неравенства при переходе к степеням не меняется.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между 0 и 1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0&lt;a&lt;1, функция убывает. Тогда большему показателю соответствует меньшее значение, и при сравнении степеней знак неравенства приходится менять на противоположный.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сравнение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позволяет оценивать выражения без точных вычислений, особенно когда числа очень большие или очень малые. В школьных задачах так удобно упорядочивать степени.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промежутками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неравенств важно учитывать направление монотонности функции на всей области определения. Именно оно определяет, как преобразуется исходное неравенство после перехода к показательной форме.
</a:t>
            </a:r>
            <a:endParaRPr lang="en-US" sz="10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модель в реальной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Банковский вклад растёт по шагам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проценты начисляются регулярно, сумма увеличивается не на фиксированную прибавку, а на постоянный множитель. Поэтому через несколько периодов рост становится заметно быстрее, чем ожидается в начале.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благоприятной среде клетки и микроорганизмы могут делиться через равные промежутки времени. Тогда число организмов увеличивается по закону, близкому к показательной модели, пока ресурсы не начнут ограничивать процесс.
</a:t>
            </a:r>
            <a:endParaRPr lang="en-US" sz="106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Радиоактивный распад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неустойчивых ядер уменьшается также по экспоненциальному закону, но уже в сторону убывания. Это удобно для прогнозов в физике, медицине и при анализе времени полураспада.
</a:t>
            </a:r>
            <a:endParaRPr lang="en-US" sz="10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линейного и показательного роста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начинаются одинаково при x=0, но далее их темпы резко расходятся. Это видно уже на первых шагах увеличения аргумента.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рост добавляет одно и то же число, а показательный умножает результат; поэтому экспонента быстро опережает прямую.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для функций y=x+1 и y=2^x при x=0…6.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исследовать показательную функцию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функции y=a^x по её основанию, значениям и графику.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функция: итог изучения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 объединяет строгую теорию и практическое применение: она всегда положительна, имеет асимптоту y=0 и по основанию сразу показывает характер роста или убывания.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2026-05-30T05:04:52Z</dcterms:created>
  <dcterms:modified xsi:type="dcterms:W3CDTF">2026-05-30T05:04:52Z</dcterms:modified>
</cp:coreProperties>
</file>