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Юго-Западной Азии: природа, население и хозяйство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пустынь, древних городов и нефтяных держав.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853" y="0"/>
            <a:ext cx="393129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на карте мира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расположен на стыке трёх частей света и соединяет морские и сухопутные пути между Европой, Азией и Африкой.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Юго-Западной Азии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 входят Турция, Иран, Саудовская Аравия и Ирак. Это самые заметные государства по площади, населению или роли в экономике и политике.
</a:t>
            </a:r>
            <a:endParaRPr lang="en-US" sz="825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Персидского залива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Кувейт, Катар, Бахрейн, Оман и Объединённые Арабские Эмираты имеют важное положение у моря и часто связаны с добычей нефти и газа.
</a:t>
            </a:r>
            <a:endParaRPr lang="en-US" sz="89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Левант и Месопотамия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Сирия, Ливан, Израиль, Иордания и Ирак образуют исторически важную часть региона, где развивались древние цивилизации и крупные торговые пути.
</a:t>
            </a:r>
            <a:endParaRPr lang="en-US" sz="842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Аравийский полуостров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Аравия, Йемен, Оман и соседние государства занимают большую часть полуострова, где преобладают пустыни, оазисы и жаркий климат.
</a:t>
            </a:r>
            <a:endParaRPr lang="en-US" sz="84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положение Кипра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Кипр также относят к Юго-Западной Азии, хотя он расположен на острове и имеет тесные связи как с Азией, так и с Европой.
</a:t>
            </a:r>
            <a:endParaRPr lang="en-US" sz="10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региона: площадь и население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Юго-Западной Азии есть и огромные государства, и сравнительно небольшие страны с высокой экономической ролью.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страны не всегда определяет её значение: небольшие государства залива могут быть очень богатыми и влиятельными.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приведённым в учебном материале (округлённые значения).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 Юго-Западной Азии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сильно различается: рядом с многомиллионными странами находятся небольшие государства, где особенно важна роль городов.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Турция и Иран; страны Персидского залива уступают по численности, но отличаются высокой урбанизацией.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населения, 2023–2024 гг.; округлённые значения.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горы, нагорья и пустыни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Нагорья и 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преобладают плоскогорья и каменистые равнины. Здесь меньше плодородных земель, поэтому население чаще селится в отдельных удобных местах.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Аравийском полуострове распространены Руб-эль-Хали и Нефуд. Это огромные засушливые пространства с редкой растительностью и очень сложными условиями жизни.
</a:t>
            </a:r>
            <a:endParaRPr lang="en-US" sz="1145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и редкая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пустынях есть оазисы, где можно найти воду, зелень и поселения. Именно такие места часто становятся точками жизни и торговли.
</a:t>
            </a:r>
            <a:endParaRPr lang="en-US" sz="1259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 востоке региона тянутся Тавр, Загрос и Эльбурс. Эти горы влияют на климат, задерживают влагу и создают труднодоступные районы.
</a:t>
            </a:r>
            <a:endParaRPr lang="en-US" sz="12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дефицит пресной воды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 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обычно суше побережий и гор. Там меньше облаков и осадков, поэтому природные условия для жизни и земледелия сложнее.
</a:t>
            </a:r>
            <a:endParaRPr lang="en-US" sz="1036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источниками пресной воды служат Тигр и Евфрат, подземные воды, оазисы и водохранилища. Во многих странах также применяют опреснение морской воды.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и сухой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региона находится в зоне жаркого климата. Летом температура нередко очень высокая, а дождей выпадает мало и неравномерно.
</a:t>
            </a:r>
            <a:endParaRPr lang="en-US" sz="1036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воды людям приходится особенно бережно использовать каждый источник. Это влияет на города, сельское хозяйство и стоимость жизни.
</a:t>
            </a:r>
            <a:endParaRPr lang="en-US" sz="10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определяет расселение и хозяйство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по природным условиям Юго-Западной Азии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61405"/>
            <a:ext cx="449100" cy="3592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0948" y="4074102"/>
            <a:ext cx="359775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языки, религии, расселение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широко распространены арабский, турецкий, персидский и курдский языки. Они отражают многообразие народов и исторические связи между странами.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религии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переплетаются ислам, иудаизм и христианство. Регион связан со священными городами Меккой, Мединой и Иерусалимом, известными во всём мире.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живёт в крупных городах, долинах рек, прибрежных районах и оазисах. Там проще найти воду, работу и транспорт.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центры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густонаселённые зоны обычно находятся там, где есть порты, реки или удобные дороги. Природные условия прямо влияют на размещение людей.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региона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опирается не только на топливо: важны порты, перевозки, банки, торговые центры и туристические направления.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остаются основой, но всё заметнее растёт роль услуг, логистики и туризма.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отраслей по материалам учебного курса.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359043"/>
            <a:ext cx="4122000" cy="7031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хозяйственная специализация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ресурсов, географического положения и ведущих отраслей хозяйства в странах Юго-Западной Азии.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 выгодное положение у морских путей определяют экономический профиль стран региона.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стран Юго-Западной Азии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прошлое соседствует с будущим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Стамбул: город на двух материках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соединяет Европу и Азию, поэтому здесь особенно заметны транспортные потоки и деловая жизнь. Рядом с современными кварталами стоят старые мечети, рынки и набережные, которые напоминают о многовековой истории города.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Дубай: символ быстрого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Дубай известен небоскрёбами, крупными торговыми центрами и портами. Но даже среди современных зданий можно увидеть старые кварталы, где сохраняются традиционные улицы, базары и элементы арабской городской культуры.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Тегеран и Багдад: центры науки и 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Тегеран и Багдад — крупные столицы, где сосредоточены университеты, министерства, вокзалы и аэропорты. В таких городах особенно хорошо видно, как рядом с деловыми районами сохраняются исторические мечети и старинная застройка.
</a:t>
            </a:r>
            <a:endParaRPr lang="en-US" sz="8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 засушливом регионе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Орошаемые поля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поливных землях выращивают пшеницу, ячмень, рис, хлопок, овощи и виноград. Без каналов и водохранилищ такие культуры в жарком климате не дают устойчивого урожая.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рек и оазисов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долины Тигра и Евфрата, прибрежные равнины и оазисы. Здесь больше влаги, поэтому именно эти районы чаще становятся центрами земледелия и поселений.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пустынь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люди разводят овец, коз и верблюдов. Такое хозяйство помогает использовать пастбища, где почти невозможно заниматься обычным земледелием.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Финиковые пальмы — одна из самых узнаваемых культур региона. Они хорошо приспособлены к жаре и часто растут в садах оазисов, где есть вода для полива.
</a:t>
            </a:r>
            <a:endParaRPr lang="en-US" sz="10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 и мировая торговля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узлы проходят потоки нефти, газа и контейнерных грузов, связывая три части света.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важнее проход или порт, тем сильнее влияние региона на мировую торговлю и перевозки.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географии; оценочная шкала для учебной диаграммы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 древние цивилизации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IV–III тыс.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Междуречье возникли первые города и государства. Здесь развивались письменность, ирригация и торговля, а регион стал одним из древнейших центров цивилизации.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Персия и Финикия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усилились Персия и Финикия. Их города, дороги, морская торговля и ремёсла повлияли на развитие всего региона и соседних стран.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крупных религий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Юго-Западной Азии появились и укрепились важные религиозные центры. Мекка, Медина и Иерусалим стали священными городами для миллионов верующих.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сих пор сохраняются крепости, дворцы, рынки, мечети и археологические памятники. Они помогают изучать прошлое и привлекают путешественников со всего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региона: конфликты и нестабильность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и религиозные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очень разнообразен по народам и верованиям. Если не удаётся наладить диалог, различия становятся причиной недоверия, конфликтов и политической нестабильности.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разрушают дома, дороги, школы и больницы. Люди вынуждены покидать родные места, а хозяйство теряет рабочие руки и возможности для развития.
</a:t>
            </a:r>
            <a:endParaRPr lang="en-US" sz="1219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конфликтов особенно сложно быстро вернуть нормальную жизнь. Нужны мирные переговоры, помощь населению и большие вложения в восстановление инфраструктуры.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за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напряжённость усиливают споры за воду, нефть и землю. Когда ресурсов не хватает, возрастает конкуренция между соседними государствами и отдельными группами.
</a:t>
            </a:r>
            <a:endParaRPr lang="en-US" sz="11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нефти к богатству и рискам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доходы от нефти и газа влияют на развитие стран Юго-Западной Азии и почему им важно диверсифицировать экономику.
</a:t>
            </a:r>
            <a:endParaRPr lang="en-US" sz="8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 городам и святыням региона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Петра: город в скалах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 поражает тем, что многие здания высечены прямо в камне. Туристы приезжают сюда, чтобы увидеть древние фасады, узкие проходы каньонов и необычный розово-красный ландшафт, который делает место особенно запоминающимся.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Каппадокия: земля причудливых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Каппадокия известна скалами необычной формы, подземными городами и полётами на воздушных шарах. На этом фоне легко представить, как природные особенности региона становятся частью его туристической привлекательности.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и старые города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привлекает паломников и путешественников своими святынями, узкими улочками и древними кварталами. В старых городах региона рядом с базарами и мечетями можно увидеть следы очень длинной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428860"/>
            <a:ext cx="8244000" cy="14063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и пути их решения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трудностей региона и практических мер, которые помогают смягчить их последствия.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возможно, если бережно использовать воду, расширять экономику и снижать влияние конфликтов.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стран Юго-Западной Азии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 — регион контрастов и больших возможностей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сочетает древнюю историю, богатые ресурсы и важное положение на перекрёстке путей. Но её будущее зависит от мира, экономии воды и развития новых отраслей хозяйства.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2026-06-02T10:09:22Z</dcterms:created>
  <dcterms:modified xsi:type="dcterms:W3CDTF">2026-06-02T10:09:22Z</dcterms:modified>
</cp:coreProperties>
</file>