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– группа беспозвоночных с плоским телом и разными жизненными стратегиями.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Плоские черви – особенности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плоских червей началось в XVIII веке с работ Линнея. Впоследствии исследования выявили паразитизм и сложные циклы развития, используя современные методы анализа и микроскопии.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— паразиты с листовидным телом и присосками, имеют сложные жизненные циклы с промежуточными хозяевами, вызывая заболевания у животных и человека.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длинные паразитические организмы, тело разделено на членики с крючьями и присосками, питаются путем всасывания веществ через кожу.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преимущественно свободноживущие, обладают ресничками для передвижения и способностью к регенерации, примером служит планария.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сплюснуто сбоку и симметрично, покрыто кожно-мускульным мешком без сегментов, что помогает им легко передвигаться и менять форму.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имеют внешний слой с ресничками для движения, пример — белая планария; паразитические формы обычно лишены ресничек и имеют приспособления для прикрепления.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ресничные черви обитают в пресной и морской воде, а также во влажной почве, где питаются мельчайшими организмами.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паразитируют внутри различных органов животных и человека, включая печень, легкие и кишечник, вызывая серьезные заболевания.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поселяются преимущественно в кишечнике млекопитающих, включая человека, и питаются усвоенными хозяином веществами.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способны обитать как в водной среде, так и в тканях живых организмов, демонстрируя широкий спектр адаптаций к окружающей среде.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— яркий представитель ресничных червей, движется благодаря многочисленным ресничкам и активно питается мелкими беспозвоночными. Она живет в пресных водах и способна к удивительной регенерации.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обитатели водоемов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может восстановить любые утраченные части тела благодаря уникальным стволовым клеткам. Это свойство делает её важным объектом исследований в биологии развития и медицины.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 ключевая особенность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черви: строение и образ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имеет сложный жизненный цикл с неоднократной сменой хозяев, включая водных улиток и млекопитающих, приспособлена к паразитизму в печени.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тканями и жидкостями хозяина, вызывая трематодозы — опасные заболевания с разнообразными симптомами и осложнениями.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сосальщиков сплюснуто и листовидно, оснащено присосками для крепления к органам хозяина, что обеспечивает надежное паразитирование.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Сосальщики: строение и особенности паразитизма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тело ленточных червей состоит из многочисленных члеников — проглоттид, каждая из которых способна к размножению и отделению.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оснащена крючьями и присосками для крепления в кишечнике, примером служит бычий цепень, способный достигать длины до десяти метров.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организм ленточного червя поглощает питательные вещества через поверхность тела, поскольку кишечник у них полностью отсутствует.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черви: строение и пример паразитизма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сосальщиков и ленточных связано с адаптацией к паразитическому образу жизни и разнообразием хозяев.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классы доминируют по количеству видов, что отражает эволюционный успех паразитизма у плоских червей.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зоологический каталог,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количества видов по классам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имеют разветвленный кишечник с одним отверстием, выполняющим функции рта и ануса, что характерно для низших животных.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сосальщиков пищеварительная система сильно редуцирована, они питаются либо за счет внешнего переваривания, либо всасывают питательные вещества из хозяина.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полностью утратили кишечник и поглощают питательные вещества всей поверхностью тела, приспосабливаясь к паразитизму внутри кишечника.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пищеварительной системы отражают разнообразные жизненные стратегии и приспособления к свободному или паразитическому образу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30298"/>
            <a:ext cx="5955300" cy="2667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и особенности трёх классов плоских червей, выделяя пример, образ жизни и уникальные черты каждого класса.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к паразитизму происходит упрощение строения, что отражается в характеристиках каждого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протонефридиев, включающих пламевидные клетки, которые фильтруют жидкость и помогают выводить метаболические отходы из организма.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Отходы, такие как аммиак и излишки воды, удаляются через специализированные каналы в теле, способствуя поддержанию внутреннего баланса и очищению организма.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не имеют специализированных органов дыхания; газообмен осуществляется через всю поверхность тела, что вполне эффективно из-за малого размера и сплюснутой формы.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выделительные органы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незначительно: у ресничных червей имеются глазки, чувствительные к свету, и осязательные сосочки для восприятия окружающей среды.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часто теряют органы чувств, так как их среда внутри хозяина не требует высокой сенсорной активности.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плоских червей ганглиевого типа состоит из пары головных нервных узлов, которые связаны продольными нервными стволами, обеспечивая базовую координацию движений.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 являются гермафродитами и имеют одновременно мужские и женские половые железы, что повышает шансы успешного размножения.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может проходить как половым путём, так и бесполым, например, через фрагментацию или регенерацию утраченных частей тела.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паразитических червей наблюдаются сложные жизненные циклы, включающие несколько стадий развития и различных хозяев.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жизненный цикл обеспечивает адаптацию к паразитическому образу жизни и способствует выживанию вида в различных условиях.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печёночной двуустки начинается с яйца, которое попадает в водную среду и далее превращается в личинку внутри пресноводной улитки — промежуточного хозяина.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форма развивается уже в организме млекопитающего — окончательного хозяина, где паразит обитает в печени и вызывает заболевание описторхоз.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печёночной двуустки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плоских червей вызывают серьёзные заболевания, такие как описторхоз и тениаринхоз, которые негативно влияют на здоровье человека.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связаны с употреблением сырой или недостаточно термообработанной рыбы и мяса, содержащих цисты паразита.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заражения включают боли в животе, снижение аппетита и общую слабость, поэтому важно соблюдать меры профилактики.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 человек: болезни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заключается в паразитировании, что приводит к поражению внутренних органов у людей и животных, а также снижению продуктивности сельскохозяйственной живности.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представлена планариями, которые широко используются в научных исследованиях регенерации тканей и служат биоиндикаторами в биотестировании.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регулярно мыть руки после контакта с животными и после работы с почвой, чтобы уменьшить риск передачи инфекций.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санитарных мероприятий и медицинских обследований помогает контролировать распространение паразитических заболеваний среди населения.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предотвращения заражения является тщательная термическая обработка рыбы и мяса перед употреблением для уничтожения паразитов.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заболеваний, вызываемых плоскими червями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раскрывают, как планарии восстанавливают утраченные части тела, изучая специфические гены и молекулярные механизмы, что открывает перспективы для медицины.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регенерации у планарий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плоских червей в тестировании новых лекарственных препаратов позволяет выявлять эффекты и безопасность медикаментов на модельных организмах.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 биотехнологиях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высокоточной микроскопии и анализа ДНК расширяет представления о строении и адаптациях паразитических плоских червей, способствуя развитию паразитологии.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паразитов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биологии плоских червей
</a:t>
            </a:r>
            <a:endParaRPr lang="en-US" sz="31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играют важную роль в экологии, медицине и образовании, способствуя пониманию биологических процессов и разработке профилактических мер против паразитарных заболеваний.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плоских червей для науки и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2026-05-07T12:42:49Z</dcterms:created>
  <dcterms:modified xsi:type="dcterms:W3CDTF">2026-05-07T12:42:49Z</dcterms:modified>
</cp:coreProperties>
</file>