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социальной двойственности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формирует человека и его внутренний выбор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11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 герой одновременно зависит от среды и сопротивляется ей. Через такие конфликты раскрываются семья, общество, долг, чувство и личная ответственность в литературе XIX–XX веков.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двойственность показывает общество как систему противоречий, где одна и та же норма может поддерживать порядок и порождать несправедливость.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возникает тогда, когда ценности героя расходятся с правилами среды, а внешнее благополучие скрывает внутреннее напряжение и моральный разлад.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эта модель работает в реалистической прозе, где повседневная жизнь раскрывается как сеть взаимных зависимостей и скрытых столкновений.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социальной двойственности в художественном произведении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между личностью и социальной ролью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маска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литературе часто представлен не только как личность, но и как носитель роли: ученика, чиновника, дворянина, офицера. Эта роль задаёт ожидания среды и ограничивает поведение.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же стремится к самостоятельности, искренности и нравственному выбору. Отсюда рождается напряжение между тем, кем герой должен быть, и тем, кем он ощущает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социальной двойственности в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классики XIX–XX веков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литературный конфликт строится на нескольких устойчивых оппозициях, а не на одном типе столкновения.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конфликты долга и чувства, личного и общественного: именно они чаще всего определяют судьбу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задаёт правила поведения, язык общения и представления о приличии, чести и успехе. Через эти нормы человек учится жить среди других.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как источник нормы и давления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Грибоедова, Пушкина, Гоголя и Чехова социальная среда часто становится источником лицемерия, сплетен и морального давления.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та же норма может подавлять искренность, живое чувство и индивидуальность, превращая внешнее благополучие в форму внутреннего несвободы.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литература показывает не только устройство общества, но и цену, которую человек платит за вынужденное соответствие ожиданиям.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литературного героя свобода означает право на собственный выбор, личную правду и отказ от навязанных ожиданий, даже если это противоречит норме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стремление героя и источник конфликта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свободный поступок почти всегда имеет цену: одиночество, непонимание, разрыв с окружением или необходимость отвечать за последствия решения.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свобода показана не как отвлечённый идеал, а как трудное испытание, проверяющее характер, совесть и зрелость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нормы к конфликту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развития социального конфликта в пьесе, романе и повести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стороны социальных связей в литературе
</a:t>
            </a:r>
            <a:endParaRPr lang="en-US" sz="198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одна и та же среда может защищать человека или деформировать его поведение.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 в литературе двойственны: они помогают человеку выжить, но могут подавлять достоинство и свободу.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классики и драматургии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есть чёткое деление на «своих» и «чужих»: дворян и разночинцев, чиновников и «маленького человека», столицу и провинцию.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 и «они» в художественном мире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укрепляет групповую солидарность, но одновременно создаёт стереотипы, отчуждение и нежелание видеть в другом полноценную личность.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принадлежность к группе влияет на самооценку, манеру речи и круг возможных поступков, поэтому социальная среда становится частью его характера.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за словами «мы» и «они» часто скрываются страх, гордость, зависимость от мнения общества и моральная слепота.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социализация и новая двойственность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на основе анализа цифровой социализации подростков,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усиливает видимость человека: любое высказывание получает немедленный отклик и становится частью публичного образа.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общения и доступа к информации сопровождается усилением внешнего контроля и уязвимости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литературе как пространство заботы и контроля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передаёт ребёнку язык, привычки и первые представления о долге. Именно дома формируются доверие, чувство меры и понимание границ личной свободы.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семейная близость может оборачиваться давлением: ожидания старших, контроль и страх осуждения нередко подавляют самостоятельность героя и усиливают внутренний конфликт.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образование в литературе: развитие и отбор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впервые усваивает нормы поведения, правила речи и представление о социальной иерархии. Здесь же формируются первые различия между возможностями детей разных семей.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расширяет кругозор, но одновременно вводит сравнение, конкуренцию и дисциплину. Ученики учатся не только знаниям, но и подчинению установленному порядку.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 самоопределение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завершающем этапе образование становится проверкой характера: человек выбирает собственный путь, оценивает неравенство стартовых условий и осознаёт цену личной независимости.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динамика социальной двойственности в литературе
</a:t>
            </a:r>
            <a:endParaRPr lang="en-US" sz="210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истории русской литературы XVIII–XX веков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историческая эпоха, тем чаще литература показывает неустойчивость норм и конфликт человека с окружающим порядком.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роста отражает переход от сословных противоречий к кризису ценностей и внутренней раздвоенности сознания.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противоположности в литературном анализе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 помогают быстро увидеть источник конфликта и понять, как автор строит столкновение характеров и ценностей.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Оппозиции работают как инструмент анализа: они связывают сюжет, характер героя и идейный смысл произведения.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категории анализа реализма, драматургии и романа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социальная двойственность влияет на героя-подростка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собственного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остро чувствует необходимость быть признанным, но одновременно хочет сохранить право на личное мнение. Это рождает напряжение между самоуважением и желанием соответствовать ожиданиям.
</a:t>
            </a:r>
            <a:endParaRPr lang="en-US" sz="1084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друзья и семья задают разные правила. Герой вынужден соотносить свои поступки с реакцией окружающих, поэтому его выбор часто выглядит неуверенным и изменчивым.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молодой персонаж особенно заметно реагирует на ложь, унижение и несправедливость. Именно это делает его внутренний конфликт убедительным и близким школьному читателю.
</a:t>
            </a:r>
            <a:endParaRPr lang="en-US" sz="118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двойственность не только ограничивает героя, но и помогает ему взрослеть. Через сомнение и ошибку он учится самостоятельности, ответственности и нравственной стойкости.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противоречия к нравственному выбору
</a:t>
            </a:r>
            <a:endParaRPr lang="en-US" sz="216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логика развития конфликта и внутреннего решения героя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диалог и умение слушать: они снимают жесткость противопоставления «своих» и «чужих», помогают увидеть в другом не соперника, а носителя иной жизненной логики.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преодоления разрушительной социальной двойственности
</a:t>
            </a:r>
            <a:endParaRPr lang="en-US" sz="2146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самоанализ и личная ответственность. Герой, способный критически оценить свои действия, меньше зависит от толпы и лучше сохраняет внутреннее достоинство.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 — отказ от стереотипов. Литература показывает, что сострадание, правдивость и уважение к чужому выбору делают социальные связи менее разрушительными.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социальной двойственности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ума»: столкновение двух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входит в пространство, где остроумие воспринимается как угроза, а независимость мысли — как дерзость. На этом фоне особенно заметны замкнутость фамусовского круга и его страх перед свободой. Иллюстрация к спору в гостиной точно передаст напряжение сцены.
</a:t>
            </a:r>
            <a:endParaRPr lang="en-US" sz="981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свобода, которая не спасает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живёт по законам света, но внутренне отстраняется от него. Его свобода оказывается формой одиночества, а светская условность — ловушкой, из которой трудно выйти без потерь. Для изображения подойдёт портрет героя на фоне бала или пустой усадьбы.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наказание»: идея против закона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пытается проверить свою теорию, но сталкивается не только с внешним наказанием, а с внутренним распадом. Роман показывает, как социальная бедность и гордая мысль входят в трагический конфликт. Уместна иллюстрация к сцене признания или лихорадочного раздумья.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драма: мечта и повседневная инерция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герои часто говорят о достойной жизни, но действуют так, будто уже смирились с её недостижимостью. Между мечтой и привычкой возникает тихая, почти незаметная трагедия. Визуально это можно передать через интерьер с ощущением застылого ожидания.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социальная двойственность как ключ к чтению литературы
</a:t>
            </a:r>
            <a:endParaRPr lang="en-US" sz="324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двойственность помогает увидеть, как литература соединяет общественные нормы, личный выбор и нравственный конфликт. Через неё яснее раскрываются характер, эпоха и авторская позиция.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2026-05-20T03:09:29Z</dcterms:created>
  <dcterms:modified xsi:type="dcterms:W3CDTF">2026-05-20T03:09:29Z</dcterms:modified>
</cp:coreProperties>
</file>