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6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 Контрреформация: религиозный раскол Европы XVI века
</a:t>
            </a:r>
            <a:endParaRPr lang="en-US" sz="3465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 разрушил религиозное единство Запада: протестантский вызов и католический ответ меняли государства и повседневность.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накануне Реформации: церковь, общество и кризис доверия
</a:t>
            </a:r>
            <a:endParaRPr lang="en-US" sz="1669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XVI века Католическая церковь оставалась крупнейшей духовной и политической силой, но росло недовольство злоупотреблениями духовенства. Города, университеты, гуманизм и печатный станок ускорили критику и распространение новых религиозных идей.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и начало Реформации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1517 году Мартин Лютер выступил в Виттенберге с 95 тезисами против торговли индульгенциями. Его аргументы затрагивали не только практику, но и представления о спасении.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 считал, что спасение достигается только верой, а главным авторитетом для христианина является Библия, а не церковная традиция. Также он подчеркивал духовное равенство верующих перед Богом.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 идей стало возможным благодаря печатному станку и поддержке части немецких князей. Они видели шанс ослабить влияние папства и усилить собственный контроль над церковными землями.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Кальвин и реформатское направление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Кальвин, один из главных теоретиков Реформации в Швейцарии, в центре своего учения ставил идею предопределения: судьба человека известна Богу заранее. В ответ на это земная жизнь должна быть упорядоченной, трудолюбивой и нравственно ответственной.
</a:t>
            </a:r>
            <a:endParaRPr lang="en-US" sz="1402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Предопределение и дисциплина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Женева превратилась в заметный центр реформатства и религиозного контроля. Труды Кальвина повлияли на Францию, Нидерланды, Шотландию и часть немецких земель, усилив роль книги, проповедей и школьного обучения в религиозной жизни городов.
</a:t>
            </a:r>
            <a:endParaRPr lang="en-US" sz="1411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Женева и влияние реформатства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направления протестантизма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Протестантизм не был единым движением. В Англии разрыв с Римом произошел при Генрихе VIII, а в 1534 году Акт о супрематии закрепил главенство короля над церковью.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радикальной Реформации появились анабаптисты, требовавшие крещения взрослых. Они связывали веру с осознанным выбором и выступали за более строгое отделение церкви от государства.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Существовали и другие группы и течения, что показывает разнообразие поисков XVI века. Отсутствие единой модели протеста объясняет, почему религиозные споры в Европе развивались по разным сценариям.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идеи Реформации распространялись по Европе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церковных практик → религиозные споры → печатная и языковая поддержка → политический выбор → конфессиональные союзы и конфликты.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опиралась не только на богословские идеи, но и на общественное недовольство. Во многих землях раздражали церковные налоги и отчисления Риму, а также разрыв между богатством духовенства и жизнью простых людей.
</a:t>
            </a:r>
            <a:endParaRPr lang="en-US" sz="171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князей и монархов реформы становились способом укрепить собственную власть. Они стремились получить контроль над церковными землями и уменьшить влияние папства на управление и решения правителей.
</a:t>
            </a:r>
            <a:endParaRPr lang="en-US" sz="171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национальных языков усиливало интерес к богослужению и чтению Библии на родном языке. Так религиозный спор становился ближе к повседневному опыту общества.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политические причины успеха реформ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конфессии и центры Реформации в Европе XVI века
</a:t>
            </a:r>
            <a:endParaRPr lang="en-US" sz="2009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просто географию, а различия в силе влияния к концу XVI века: политическая поддержка превращала вероисповедание в систему.
</a:t>
            </a:r>
            <a:endParaRPr lang="en-US" sz="140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данным о распространении конфессий в Европе XVI века (качественная оценка, точные числовые доли не приводятся).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опоры протестантских направлений складывались там, где поддержку получали местные элиты и города. Католицизм сохранял преобладание в южных регионах.
</a:t>
            </a:r>
            <a:endParaRPr lang="en-US" sz="1334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Конфессионализация: вера как основа порядка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XVI века религия всё теснее связывалась с государственным управлением. Правители утверждали официальную веру, формировали церковные уставы и задавали правила для школ, брака и общественного поведения.
</a:t>
            </a:r>
            <a:endParaRPr lang="en-US" sz="1545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принципом cuius regio, eius religio вера правителя становилась определяющей для территории. В Священной Римской империи это положение закрепил Аугсбургский мир 1555 года.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Конфессионализация превращала различия в вероучениях в инструмент политического порядка и социальной дисциплины. Религиозная принадлежность всё чаще определяла правовые нормы и ожидания от подданных.
</a:t>
            </a:r>
            <a:endParaRPr lang="en-US" sz="1545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Иными словами, вера перестала быть только личным выбором или вопросом богословия. Она стала частью управленческой модели: от образования до повседневной этики.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Католическая церковь начала Контрреформацию
</a:t>
            </a:r>
            <a:endParaRPr lang="en-US" sz="2203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Контрреформация стала ответом на успех протестантизма и на внутренний кризис авторитета. Католической церкви нужно было вернуть доверие и остановить дальнейшую потерю верующих.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Серьёзными причинами также были критика злоупотреблений духовенства и ослабление дисциплины в монастырях и епархиях. Разрыв между заявленной моралью и реальной практикой требовал системных изменений.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Католическое обновление включало повышение уровня образования священнослужителей, укрепление моральных норм и усиление организованности церкви. Так борьба с «ересью» дополнялась подготовкой кадров и дисциплиной.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834590"/>
            <a:ext cx="4048200" cy="20598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Тридентский собор: основные решения и их значение
</a:t>
            </a:r>
            <a:endParaRPr lang="en-US" sz="2353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Тридентского собора, 1545–1563.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Дата: 1545–1563 годы. Место: Трент, Северная Италия. Собор сформулировал ключевые догматические и дисциплинарные положения католицизма в ответ на протестантский вызов.
</a:t>
            </a:r>
            <a:endParaRPr lang="en-US" sz="1589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собора закрепили католическую идентичность через сочетание догматики и управленческой дисциплины: церковь одновременно отвечала на споры и перестраивала внутренние правила.
</a:t>
            </a:r>
            <a:endParaRPr lang="en-US" sz="17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98013"/>
            <a:ext cx="891000" cy="7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98013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98013"/>
            <a:ext cx="891000" cy="71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Иезуиты и католическое обновление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 опора реформ
</a:t>
            </a:r>
            <a:pPr algn="ctr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Иезуиты создавали школы и колледжи, стремясь дать молодежи системное гуманитарное и богословское образование. Так формировалась среда, где католическая вера поддерживалась знаниями, а не только традицией.
</a:t>
            </a:r>
            <a:endParaRPr lang="en-US" sz="1190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священнослужителей
</a:t>
            </a:r>
            <a:pPr algn="ctr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Орден готовил образованных священнослужителей: развивал навыки проповеди, аргументации и катехизации. Это повышало качество церковного служения и помогало вести диалог с сомневающимися людьми.
</a:t>
            </a:r>
            <a:endParaRPr lang="en-US" sz="1190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Проповедь и миссии
</a:t>
            </a:r>
            <a:pPr algn="ctr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Иезуиты вели проповедническую и миссионерскую работу, адаптируя объяснение веры к местным условиям. Готовность действовать активно укрепляла присутствие католицизма и в Европе, и за ее пределами.
</a:t>
            </a:r>
            <a:endParaRPr lang="en-US" sz="1257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властью
</a:t>
            </a:r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Орден действовал при дворах европейских правителей и участвовал в религиозной политике. Сочетание дисциплины, образования и верности учению превращало иезуитов в важный инструмент Контрреформации.
</a:t>
            </a:r>
            <a:endParaRPr lang="en-US" sz="120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как художественный язык Контрреформации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Тридентского собора католики сделали ставку на искусство как средство убеждения. Барокко отличается драматизмом, движением и контрастом света и тени: оно создает мощное эмоциональное переживание, наглядно связывая веру и красоту.
</a:t>
            </a:r>
            <a:endParaRPr lang="en-US" sz="1587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Риме, Испании и Центральной Европе строили соборы, создавали алтарные композиции, фрески и скульптуры, призванные «поражать» зрителя. Идея была простой: торжественность и ясная наглядность помогают удерживать верующих в лоне церкви.
</a:t>
            </a:r>
            <a:endParaRPr lang="en-US" sz="1568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XVI–XVII веков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век: разлом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55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Вооруженное противостояние католиков и протестантов охватило разные регионы — от Германии до Франции. Идеологические споры стали поводом для борьбы за власть и ресурсы.
</a:t>
            </a:r>
            <a:endParaRPr lang="en-US" sz="1264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Шмалькальденская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Священной Римской империи конфликт между сторонами вылился в крупную войну. Она показала, что выбор веры тесно связан с политическими интересами княжеств.
</a:t>
            </a:r>
            <a:endParaRPr lang="en-US" sz="1347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во Франции и Нидерландская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середины XVI века противостояние раскалывало общество и накапливало социальное напряжение. В Нидерландах борьба имела и религиозный, и политический характер.
</a:t>
            </a:r>
            <a:endParaRPr lang="en-US" sz="1205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1618–1648: Тридцатилетняя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5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Тридцатилетняя война стала кульминацией эпохи: религиозные причины переплелись с соперничеством династий, борьбой за территории и влиянием государств. Итог — огромная человеческая цена раскола.
</a:t>
            </a:r>
            <a:endParaRPr lang="en-US" sz="12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 Реформации и Контрреформации
</a:t>
            </a:r>
            <a:endParaRPr lang="en-US" sz="2046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общую тенденцию: религиозная реформа стимулировала грамотность и печать, а затем повлияла на централизацию управления и культурную ориентацию европейских обществ.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историческая динамика XVI–XVII веков (качественный ряд, точные значения в источнике не приведены).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школ и переводов, религиозные споры ускоряли распространение чтения и письма, закрепляя связь между образованием и гражданской идентичностью в конфессионально разделенной Европе.
</a:t>
            </a:r>
            <a:endParaRPr lang="en-US" sz="129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 образование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Протестантские общины считали чтение Библии необходимым для каждого верующего, поэтому в их землях расширялась сеть школ и повышалось внимание к обучению грамоте. Это делало веру более «личной» и читаемой.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Библии на немецкий, английский и другие языки сделали религиозные тексты доступнее для широких слоев населения. В результате религиозная практика все больше опиралась на текст, а не только на устную традицию.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в ответ развивала семинарии, университетское богословие и катехизацию, стремясь готовить священников более системно. Одновременно укреплялась вера прихожан через регулярное обучение основам учения и поведения.
</a:t>
            </a:r>
            <a:endParaRPr lang="en-US" sz="152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конфессиях образование стало инструментом религиозного влияния и социальной дисциплины. Школа помогала формировать привычки чтения, соблюдение норм и лояльность, а также поддерживала конфессиональную идентичность.
</a:t>
            </a:r>
            <a:endParaRPr lang="en-US" sz="152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протестантского и католического ответа на кризис церкви
</a:t>
            </a:r>
            <a:endParaRPr lang="en-US" sz="1835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различия в источниках веры, устройстве церковной власти и способах религиозной дисциплины.
</a:t>
            </a:r>
            <a:endParaRPr lang="en-US" sz="1225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1376750"/>
            <a:ext cx="573038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1225" y="1433240"/>
            <a:ext cx="677400" cy="54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03133"/>
            <a:ext cx="677400" cy="6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9950" y="1376750"/>
            <a:ext cx="654900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и Русское государство в эпоху Реформации
</a:t>
            </a:r>
            <a:endParaRPr lang="en-US" sz="2023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и проникновение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государство не вошло в Реформацию в западноевропейском смысле, но следило за изменениями. Через контакты с Польшей, Литвой, германскими землями и Балтикой проникали книги и полемика.
</a:t>
            </a:r>
            <a:endParaRPr lang="en-US" sz="1262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протестантские общины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возникали и сохранялись небольшие протестантские общины, которые поддерживали связи с местными культурными и образовательными кругами. Это влияло на дискуссии о вере и на практики обучения.
</a:t>
            </a:r>
            <a:endParaRPr lang="en-US" sz="1241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образовательную среду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текстов и идей отражалось на образовательных традициях: менялись темы споров, возрастала роль аргументации и знания источников. Даже без политической Реформации возникали новые культурные ориентиры.
</a:t>
            </a:r>
            <a:endParaRPr lang="en-US" sz="1178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границ власти и веры
</a:t>
            </a:r>
            <a:pPr algn="l" indent="0" marL="0">
              <a:lnSpc>
                <a:spcPct val="100000"/>
              </a:lnSpc>
              <a:buNone/>
            </a:pPr>
            <a:r>
              <a:rPr lang="en-US" sz="13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Европе конфессиональные споры усиливали обсуждение границ веры, власти и государственной самостоятельности. Однако исторический контекст оставался иным, чем в западных странах.
</a:t>
            </a:r>
            <a:endParaRPr lang="en-US" sz="1357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1849" y="1230400"/>
            <a:ext cx="2554951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фигуры эпохи и их историческая роль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фигур показывает: кризис определяли не только теологические формулы, но и управленческие решения, поддержка власти и способность институтов перестраиваться.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европейской истории XVI века.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решения и действия религиозных и политических лидеров во многом определяли ход XVI века: идеи превращались в реформы, а реформы — в конфликты и перестройку институтов.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раскола: вера, власть и новая культурная карта
</a:t>
            </a:r>
            <a:pPr algn="ctr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2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разрушила религиозное единство Западной Европы и привела к нескольким конфессиям, а Контрреформация укрепила католицизм через дисциплину, образование и обновление практик. Итоги закрепились в войнах, централизации и роли национальных языков.
</a:t>
            </a:r>
            <a:endParaRPr lang="en-US" sz="390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2026-05-12T22:11:20Z</dcterms:created>
  <dcterms:modified xsi:type="dcterms:W3CDTF">2026-05-12T22:11:20Z</dcterms:modified>
</cp:coreProperties>
</file>