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личность, эпоха, поэтика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Личность, ставшая голосом боли, свободы и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на переломе эпох
</a:t>
            </a:r>
            <a:endParaRPr lang="en-US" sz="4215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поэзия выросла из Серебряного века, революций и эмиграции. В этих исторических потрясениях сформировался поэт с особой интонацией, где личная исповедь соединяется с напряженной формой и трагическим ощущением времени.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1892 — рождение в Москве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Будущая поэтесса родилась в культурной семье, рано приобщилась к музыке, чтению и стихам. Детские впечатления стали основой ее раннего поэтического мира.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 — первые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Выходят ранние сборники, и формируется узнаваемый голос Цветаевой. В поэзии этого времени особенно заметны юность, внутренняя свобода и стремление к самовыражению.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1922–1939 — эмиграция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 пределами России усиливает темы разлуки, памяти и утраты. Эмигрантский опыт делает ее лирику более напряженной и исторически острой.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 — Елабуга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СССР не принесло облегчения; судьба поэтессы завершилась трагически. Этот финал закрепил ощущение ее жизни как драмы, неотделимой от творчества.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жизни Марины Цветаевой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лирике Цветаевой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у Цветаевой — не просто место действия, а пространство детства, семейной памяти и внутренней опоры. Через городские детали раскрывается чувство утраченной цельности.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духовная родина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улицы, переулки и колокольный звон создают образ исторической глубины. Павловский показывает, что через Москву поэтесса говорит о Родине как о судьбе и памяти.
</a:t>
            </a:r>
            <a:endParaRPr lang="en-US" sz="17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язык и особенности стиля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строит стих на резком синтаксисе: тире, обрывы фразы и переносы передают напряжение мысли и чувство внутреннего рывка.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поэтика держится на контрастах, звуковых повторах и неожиданных смысловых столкновениях. Благодаря этому слово звучит как событие, а не как украшение.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 Цветаевой всегда связана с содержанием: ритм, пауза и интонация выражают протест, независимость и предельную искренность автора.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темы лирики Цветаевой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мотивов показывает, что личное чувство у Цветаевой быстро выходит за пределы частной истории.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лирики Марины Цветаевой по книге А. И. Павловского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любовь и поэтическое самосознание; остальные темы усиливают трагический и философский масштаб лирики.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сила чувства и драматизм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Цветаевой никогда не выглядит спокойным чувством. Она переживается как крайнее состояние, в котором радость сразу соседствует с болью и внутренним надломом.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стихах часто звучат ревность, разлука, жертвенность и ощущение невозможности удержать близость. Отсюда — высокая эмоциональная температура и постоянное напряжение 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Интимное переживание у Цветаевой не замыкается в частной истории. Оно превращается в размышление о цене чувства, свободе личности и человеческой судьбе.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Павловский подчеркивает: эта лирика поражает не только искренностью, но и силой художественного самоконтроля, который не ослабляет, а усиливает драматизм.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в мире Цветаевой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поэт всегда стоит особняком: он слышит и чувствует острее других, а потому неизбежно оказывается один. Эта отдельность не делает его слабым; напротив, она подчеркивает внутреннюю свободу и невозможность жить по чужим правилам.
</a:t>
            </a:r>
            <a:endParaRPr lang="en-US" sz="976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среди толпы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у Цветаевой — не просто профессия и не украшение жизни. Это труд, ответственность и испытание, в котором нельзя лгать ни себе, ни читателю. Именно поэтому ее стихи звучат как предельно честный разговор с миром.
</a:t>
            </a:r>
            <a:endParaRPr lang="en-US" sz="1067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долг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воспринимает поэтический дар как особую миссию, требующую полной самоотдачи. В ее лирике ощущается высокая требовательность к себе, а также убежденность в том, что слово должно быть точным, сильным и нравственно значимым.
</a:t>
            </a:r>
            <a:endParaRPr lang="en-US" sz="1042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Избранность и самосознание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53116"/>
            <a:ext cx="3765900" cy="20601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жизни и творчества Цветаевой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биография поэтессы связана с изменением тем, интонаций и образов в ее лирике.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Цветаевой разворачивается как последовательность творческих и личных переломов; каждый этап усиливает новые мотивы и тональность ее поэзии.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М. И. Цветаевой; литературный обзор А. И. Павловского
</a:t>
            </a:r>
            <a:endParaRPr lang="en-US" sz="11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как опыт утраты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628075" y="2907275"/>
            <a:ext cx="1787400" cy="2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годы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540179" y="3351768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вдали от России делает образ родины более духовным и личным. Она существует в языке, воспоминании и боли, а не только в географических границах.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77575" y="3302000"/>
            <a:ext cx="16353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 — отъезд из России
</a:t>
            </a:r>
            <a:endParaRPr lang="en-US" sz="1027" dirty="0"/>
          </a:p>
        </p:txBody>
      </p:sp>
      <p:sp>
        <p:nvSpPr>
          <p:cNvPr id="11" name="Text 5"/>
          <p:cNvSpPr txBox="1"/>
          <p:nvPr/>
        </p:nvSpPr>
        <p:spPr>
          <a:xfrm>
            <a:off x="413668" y="3716650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открывает период разлуки с родиной и прежним укладом жизни. В стихах усиливаются мотивы памяти, одиночества и болезненного внутреннего разрыва.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6913325" y="2168700"/>
            <a:ext cx="17184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1939 году
</a:t>
            </a:r>
            <a:endParaRPr lang="en-US" sz="1068" dirty="0"/>
          </a:p>
        </p:txBody>
      </p:sp>
      <p:sp>
        <p:nvSpPr>
          <p:cNvPr id="13" name="Text 7"/>
          <p:cNvSpPr txBox="1"/>
          <p:nvPr/>
        </p:nvSpPr>
        <p:spPr>
          <a:xfrm>
            <a:off x="6790956" y="2583346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не приносит покоя: биографическая и духовная ситуация становится еще сложнее. Опыт изгнания остается одним из центральных переживаний ее зрелого творчества.
</a:t>
            </a:r>
            <a:endParaRPr lang="en-US" sz="1000" dirty="0"/>
          </a:p>
        </p:txBody>
      </p:sp>
      <p:sp>
        <p:nvSpPr>
          <p:cNvPr id="14" name="Text 8"/>
          <p:cNvSpPr txBox="1"/>
          <p:nvPr/>
        </p:nvSpPr>
        <p:spPr>
          <a:xfrm>
            <a:off x="4769575" y="2540000"/>
            <a:ext cx="17742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устойчивости
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4675105" y="2966823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трудности и изоляция обостряют трагическое звучание лирики. Личный опыт постепенно превращается в художественное свидетельство исторической катастрофы.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внутреннего конфликта в лирике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состояний лирической героини в поэзии Марины Цветаевой: от чувства к философскому самоосмыслению.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строка, перенос и звуковой повтор делают интонацию Цветаевой резкой и порывистой.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приёма особенно усиливают эмоциональную напряжённость стиха.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лирике М. И. Цветаевой и анализ А. И. Павловского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ведущие мотивы по периодам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мотивов связана не только с биографией, но и с изменением интонации: от юношеской непосредственности к трагической сосредоточенности.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интерпретация поэзии М. И. Цветаевой по материалам книги А. И. Павловского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драматичнее жизненный этап, тем сильнее в лирике звучат память, разлука и философское обобщение.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и поэзия Серебряного века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183191" y="1731769"/>
            <a:ext cx="1680660" cy="204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эпохой
</a:t>
            </a:r>
            <a:pPr algn="ctr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входит в культурный мир Серебряного века, где особенно ценились напряжённая интонация, символическая насыщенность и внимание к внутренней жизни личности. Её поэзия наследует этой традиции, но не повторяет её.
</a:t>
            </a:r>
            <a:endParaRPr lang="en-US" sz="1422" dirty="0"/>
          </a:p>
        </p:txBody>
      </p:sp>
      <p:sp>
        <p:nvSpPr>
          <p:cNvPr id="10" name="Text 3"/>
          <p:cNvSpPr txBox="1"/>
          <p:nvPr/>
        </p:nvSpPr>
        <p:spPr>
          <a:xfrm>
            <a:off x="6450325" y="2531450"/>
            <a:ext cx="1680600" cy="20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самостоятельность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модернистскую свободу формы с фольклорной образностью и предельной личной исповедальностью. Благодаря этому её голос остаётся узнаваемым и не растворяется в общих тенденциях эпохи.
</a:t>
            </a:r>
            <a:endParaRPr lang="en-US" sz="14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биография Цветаевой была отмечена потерями, разлуками и постоянной неустроенностью, что усиливало напряжение её лирического голоса и делало переживание особенно обострённым.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близких, годы войны и тяжёлые бытовые обстоятельства вошли в поэзию не как фон, а как часть внутреннего содержания и нравственного опыта.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тексты всё чаще звучат как разговор с пределом человеческих возможностей, где боль становится способом предельной честности и самоосмысления.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её стихи воспринимаются как свидетельство не только личной драмы, но и исторической эпохи, пережитой человеком изнутри.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судьбы и ее отражение в поэзии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Павловский о художественной индивидуальности Цветаевой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Павловский видит в Цветаевой поэта исключительной внутренней силы, для которого свобода формы неотделима от честности чувства и высокой требовательности к слову.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подчёркивает, что в её творчестве личное переживание всегда соотнесено с исторической реальностью, поэтому биография и поэзия образуют единый художественный смысл.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показывает: у Цветаевой нет случайных образов или тем, потому что каждый мотив входит в цельную систему её мировидения и духовного выбора.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801" y="1345200"/>
            <a:ext cx="4572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особенности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книги и периоды творчества Цветаевой в кратком сравнении.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И. Цветаевой; обобщение по книге А. И. Павловского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книги связаны с самоопределением, эмигрантский этап — с опытом утраты, а поздняя лирика — с максимальной духовной концентрацией.
</a:t>
            </a:r>
            <a:endParaRPr lang="en-US" sz="16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Цветаевой для русской литературы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расширила возможности русского лирического языка, сделав интонацию, паузу и ритмический сдвиг полноценными носителями смысла, а не только формальными средствами.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она остаётся одним из самых значимых авторов модернистской традиции, потому что её стихи не теряют нравственной остроты и художественной силы.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поэзия укрепила традицию личного, женского и одновременно философски напряжённого голоса, который способен говорить о свободе, боли и историческом давлении без упрощения.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поэзии Цветаевой по Павловскому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анализа в книге А. И. Павловского: от биографии и эпохи к поэтике и итоговому смыслу творчества.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Цветаева: поэзия, которая не теряет силы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остаётся значимой, потому что в её стихах личная боль, историческая драма и высокая культура слова соединяются в единое художественное целое, сохраняя актуальность и сегодня.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2026-05-23T20:38:39Z</dcterms:created>
  <dcterms:modified xsi:type="dcterms:W3CDTF">2026-05-23T20:38:39Z</dcterms:modified>
</cp:coreProperties>
</file>