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-65300" y="-46089"/>
            <a:ext cx="9274500" cy="524407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8250" y="1660500"/>
            <a:ext cx="5167500" cy="182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Земли
</a:t>
            </a:r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встречаются воздух, вода, суша и жизнь — и происходят важные природные процессы.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111500" y="4642675"/>
            <a:ext cx="4961700" cy="400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охватывает нижнюю часть атмосферы, всю гидросферу, верх литосферы и всю биосферу. Здесь живут люди, растут растения и действуют природные ресурсы. Все части тесно связаны, поэтому оболочка меняется как единое целое.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географическая оболочка и почему она важна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7581" y="1289425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301558"/>
            <a:ext cx="218400" cy="1941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89881" y="3158575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чего состоит географическая оболочка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 даёт воздух и тепло. В ней формируются облака и выпадают осадки, поэтому именно она влияет на погоду. Без атмосферы не было бы климата и круговорота воды.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Атмосфера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 — это все виды воды: океаны, моря, реки, озёра и подземные воды. Вода переносит тепло и вещества, участвует в испарении и осадках. Она поддерживает жизнь.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Гидросфера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 включает горные породы и формы рельефа. В верхнем слое располагаются почвы, где укореняются растения и живут многие организмы. От состава пород зависит качество почвы.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Литосфера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 — это живые организмы: растения, животные, грибы и микроорганизмы. Они образуют органическое вещество и влияют на состав воздуха и почв. Их деятельность помогает поддерживать природные процессы.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Биосфера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45997" y="1508528"/>
            <a:ext cx="2900206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географии (обобщение школьного курса)
</a:t>
            </a:r>
            <a:endParaRPr lang="en-US" sz="921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отличаются по составу, но работают вместе: обмен веществом и энергией связывает их в единую систему.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2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разный состав, компоненты объединяются общими природными процессами, поэтому географическая оболочка действует как единое целое.
</a:t>
            </a:r>
            <a:endParaRPr lang="en-US" sz="1123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20100" y="393900"/>
            <a:ext cx="84933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Компоненты географической оболочки и их роль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1100" y="953355"/>
            <a:ext cx="4124700" cy="37782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1100" y="393900"/>
            <a:ext cx="83115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географической оболочки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граница: верхняя часть земной коры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Нижняя граница находится в верхней части земной коры. Именно там образуются почвы и обитают многие живые организмы. Глубже условия становятся слишком суровыми для активной жизни.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граница: где возможна жизнь и есть водяной пар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Верхняя граница проходит в нижней части атмосферы, где встречаются водяной пар и облака, а также возможна жизнь. Там природные условия достаточно «мягкие», чтобы происходили важные процессы.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представление (обобщение школьных примеров круговоротов)
</a:t>
            </a:r>
            <a:endParaRPr lang="en-US" sz="90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и энергии идёт постоянно: вода меняет состояния, тепло перемещается, а живые организмы влияют на состав почв и воздуха.
</a:t>
            </a:r>
            <a:pPr algn="l" indent="0" marL="0">
              <a:lnSpc>
                <a:spcPct val="15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активнее взаимодействие компонентов, тем устойчивее природная система: нарушение одного звена отражается на остальных.
</a:t>
            </a:r>
            <a:endParaRPr lang="en-US" sz="124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оболочек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географическая оболочка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круговорота воды: от Солнца к осадкам и обратно в природу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183700" y="1565975"/>
            <a:ext cx="25170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одним важным свойством является ритмичность и разнообразие условий. Смена дня и ночи, времён года и различия увлажнения создают разные климатические области и природные зоны.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185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Целостность проявляется в том, что части оболочки постоянно взаимодействуют. Изменения в атмосфере отражаются на воде, почвах и живых организмах, поэтому всё работает как единая система.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38125" y="1565975"/>
            <a:ext cx="2380800" cy="247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географической оболочки характерны круговороты веществ и энергии. Благодаря им элементы многократно переходят из одной части в другую, а природные процессы не прекращаются.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8525" y="393900"/>
            <a:ext cx="82119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свойства географической оболочки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37920" y="393900"/>
            <a:ext cx="84678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воды в природе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497000" y="28967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30039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
</a:t>
            </a:r>
            <a:pPr algn="l" indent="0" marL="0">
              <a:lnSpc>
                <a:spcPct val="130039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испаряется с поверхности океанов, морей, рек и озёр, а также с листьев растений. Тёплый воздух поднимает водяной пар вверх.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1327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Конденсация и облака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Водяной пар в атмосфере охлаждается и превращается в мельчайшие капли или кристаллы. Так образуются облака, которые переносятся ветром.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314525" y="288787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Осадки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капли укрупняются, выпадают осадки: дождь или снег. Вода возвращается на поверхность Земли и запускает дальнейшие этапы.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226925" y="1371725"/>
            <a:ext cx="2488800" cy="104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Сток и впитывание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воды стекает по поверхности в реки и озёра, часть просачивается в почву. Затем она снова испаряется или используется растениями и животными.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18525" y="393900"/>
            <a:ext cx="8319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Круговорот веществ в природе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681162" y="1392851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географической оболочке постоянно перемещаются кислород, углекислый газ, вода и минеральные соли. Эти вещества переходят между воздухом, водой, почвами и организмами, поддерживая природные процессы.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44181" y="1392926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 создают органические вещества, используя свет и вещества из окружающей среды. Этот этап связывает неорганические компоненты с живой природой и формирует основу пищевых цепей.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81162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 получают вещества, питаясь растениями или другими животными. Их дыхание и жизнедеятельность возвращают часть газов обратно в атмосферу и изменяют состав окружающей среды.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844181" y="3266233"/>
            <a:ext cx="3504221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Микроорганизмы разлагают остатки организмов и превращают их в более простые вещества. В итоге минералы возвращаются в почву и воду, а равновесие в природе сохраняется.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Конспект курса географии (школьная программа), без привязки к конкретным измерениям.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Ритмичность связана с суточным вращением Земли и её движением вокруг Солнца: меняется нагрев поверхности, а вместе с ним — температура и условия для жизни.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смене «пиков» и «спадов» видно: природные изменения повторяются и поддаются прогнозу, поэтому по ритмам легче понимать погоду и сезонность.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Ритмы природных процессов
</a:t>
            </a:r>
            <a:endParaRPr lang="en-US" sz="2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8575" y="3003627"/>
            <a:ext cx="2700000" cy="17876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99475" y="3003627"/>
            <a:ext cx="2700000" cy="178769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80475" y="3003627"/>
            <a:ext cx="2700000" cy="1787695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18525" y="393900"/>
            <a:ext cx="8262000" cy="33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комплексы: как устроена «живая картина» вокруг нас
</a:t>
            </a:r>
            <a:endParaRPr lang="en-US" sz="1985" dirty="0"/>
          </a:p>
        </p:txBody>
      </p:sp>
      <p:sp>
        <p:nvSpPr>
          <p:cNvPr id="12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84712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 и океан как огромные «контуры»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Материки и океаны — самые крупные природные комплексы. Вода и суша по-разному нагреваются, поэтому формируются ветры, течения и климат. На их фоне «работают» меньшие комплексы: реки, леса, берега, где рельеф и живые организмы связаны друг с другом.
</a:t>
            </a:r>
            <a:endParaRPr lang="en-US" sz="1027" dirty="0"/>
          </a:p>
        </p:txBody>
      </p:sp>
      <p:sp>
        <p:nvSpPr>
          <p:cNvPr id="14" name="Text 3"/>
          <p:cNvSpPr txBox="1"/>
          <p:nvPr/>
        </p:nvSpPr>
        <p:spPr>
          <a:xfrm>
            <a:off x="3677675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Лес: где рельеф, влага и тени создают среду
</a:t>
            </a:r>
            <a:pPr algn="l" indent="0" marL="0">
              <a:lnSpc>
                <a:spcPct val="115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пример природного комплекса среднего масштаба. В нём есть слой деревьев, подлесок, травы и почва, которые удерживают влагу и меняют микроклимат. Птицы, насекомые и звери находят укрытия и корм, а деревья формируют условия для роста растений.
</a:t>
            </a:r>
            <a:endParaRPr lang="en-US" sz="1027" dirty="0"/>
          </a:p>
        </p:txBody>
      </p:sp>
      <p:sp>
        <p:nvSpPr>
          <p:cNvPr id="15" name="Text 4"/>
          <p:cNvSpPr txBox="1"/>
          <p:nvPr/>
        </p:nvSpPr>
        <p:spPr>
          <a:xfrm>
            <a:off x="6458600" y="1180555"/>
            <a:ext cx="2039700" cy="158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реки: быстрый обмен водой и жизнью
</a:t>
            </a:r>
            <a:pPr algn="l" indent="0" marL="0">
              <a:lnSpc>
                <a:spcPct val="115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 реки соединяет воду, почвы и растительность в одном месте. Весной уровень может меняться, а значит меняются условия для растений и животных. Вода приносит питательные вещества, а сама проходит через подземные и поверхностные пути, связывая живые организмы с рельефом.
</a:t>
            </a:r>
            <a:endParaRPr lang="en-US" sz="9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19709" y="1521533"/>
            <a:ext cx="4061731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материалы по географии (описание природных зон).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091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таблице показано, как один и тот же «набор» компонентов (климат, вода, почва, живые организмы) даёт разные природные комплексы.
</a:t>
            </a:r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между комплексами хорошо объясняются не «случайностью», а разной комбинацией тепла, увлажнения и свойств почв.
</a:t>
            </a:r>
            <a:endParaRPr lang="en-US" sz="1229" dirty="0"/>
          </a:p>
        </p:txBody>
      </p:sp>
      <p:sp>
        <p:nvSpPr>
          <p:cNvPr id="6" name="Text 2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природных комплексов и их отличия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06" y="1505200"/>
            <a:ext cx="218400" cy="218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3256" y="1501300"/>
            <a:ext cx="169650" cy="22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09119" y="3371450"/>
            <a:ext cx="197925" cy="226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27306" y="3375350"/>
            <a:ext cx="218400" cy="2184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меняются природные зоны и высотные пояса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407337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солнечного тепла получает территория, тем теплее климат и активнее растительность. В равнинах это меняется с севера на юг, в горах — снизу вверх.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950900" y="1408675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Солнца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4878913" y="19660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осадков и влажность определяют, достаточно ли воды растениям и какие почвы формируются. При дефиците влаги растительность редеет, при избытке — растёт и разнообразится.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5430125" y="14182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Увлажнение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4878913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0045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 и долины по-разному влияют на движение воздуха и распределение осадков. Даже в одной широте можно встретить отличающиеся условия из‑за склонов, ветров и характера поверхности.
</a:t>
            </a:r>
            <a:endParaRPr lang="en-US" sz="1200" dirty="0"/>
          </a:p>
        </p:txBody>
      </p:sp>
      <p:sp>
        <p:nvSpPr>
          <p:cNvPr id="17" name="Text 7"/>
          <p:cNvSpPr txBox="1"/>
          <p:nvPr/>
        </p:nvSpPr>
        <p:spPr>
          <a:xfrm>
            <a:off x="5430125" y="3271800"/>
            <a:ext cx="33081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Рельеф и особенности местности
</a:t>
            </a:r>
            <a:endParaRPr lang="en-US" sz="1400" dirty="0"/>
          </a:p>
        </p:txBody>
      </p:sp>
      <p:sp>
        <p:nvSpPr>
          <p:cNvPr id="18" name="Text 8"/>
          <p:cNvSpPr txBox="1"/>
          <p:nvPr/>
        </p:nvSpPr>
        <p:spPr>
          <a:xfrm>
            <a:off x="407337" y="3802400"/>
            <a:ext cx="3828300" cy="92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увеличением высоты воздух обычно становится холоднее, поэтому природные условия постепенно смещаются в сторону более холодных. Так и возникают высотные пояса в горах.
</a:t>
            </a:r>
            <a:endParaRPr lang="en-US" sz="1200" dirty="0"/>
          </a:p>
        </p:txBody>
      </p:sp>
      <p:sp>
        <p:nvSpPr>
          <p:cNvPr id="19" name="Text 9"/>
          <p:cNvSpPr txBox="1"/>
          <p:nvPr/>
        </p:nvSpPr>
        <p:spPr>
          <a:xfrm>
            <a:off x="950900" y="3281400"/>
            <a:ext cx="33081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над уровнем моря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курса «География» (школьная программа); показатели тепла/влаги — учебные, условные.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Зоны различаются по сочетанию тепла и влаги: где влаги меньше, растения меняют «стратегию выживания», а где влаги много — формируются густые леса.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закономерность: по мере увеличения тепла и увлажнения природные условия становятся благоприятнее для лесной растительности.
</a:t>
            </a:r>
            <a:endParaRPr lang="en-US" sz="1188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природные зоны Земли
</a:t>
            </a:r>
            <a:endParaRPr lang="en-US" sz="2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7412" y="1631450"/>
            <a:ext cx="8261425" cy="3159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30400" y="4791400"/>
            <a:ext cx="5898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15925" y="393900"/>
            <a:ext cx="82644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меняет географическую оболочку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418525" y="1096575"/>
            <a:ext cx="77127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изменений и мер защиты на основе изучаемых в школе примеров воздействия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7819" y="1285525"/>
            <a:ext cx="197925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89881" y="1289425"/>
            <a:ext cx="218400" cy="218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581" y="3158575"/>
            <a:ext cx="218400" cy="218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900119" y="3154675"/>
            <a:ext cx="197925" cy="2262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37920" y="393900"/>
            <a:ext cx="84387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природу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411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охрана особенно строгая: вмешательство человека ограничивают, чтобы сохранить природные процессы и редкие виды максимально в первозданном виде.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1044400" y="119557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793425" y="1743250"/>
            <a:ext cx="37065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 сочетают охрану природы и организованный отдых. Посетителям создают условия, а территории защищают правилами поведения.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5284550" y="1205175"/>
            <a:ext cx="32493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парки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41125" y="3588893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создают для сохранения отдельных природных объектов и видов. Их режим помогает поддерживать разнообразие и восстанавливать численность животных и растений.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1044400" y="3071625"/>
            <a:ext cx="32370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Заказники и редкие виды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793425" y="3588892"/>
            <a:ext cx="3740400" cy="8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отражает сведения о редких и исчезающих видах. Она помогает привлекать внимание, планировать охрану и контролировать состояние популяций.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5296700" y="3062025"/>
            <a:ext cx="3237300" cy="4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
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37250" y="147097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обеспечивает людей водой и воздухом, а также почвами, растениями и животными. Даже полезные ископаемые формируются и залегают в её пределах, влияя на хозяйство.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637250" y="2638079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оболочки определяет сельское хозяйство, строительство, транспорт и здоровье людей. Если условия ухудшаются, растут трудности с урожаем, безопасностью и качеством повседневной жизни.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37250" y="3769425"/>
            <a:ext cx="5367000" cy="76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воды, разрушение почв и сокращение природных ресурсов снижают комфорт и возможности развития. Поэтому защита природы напрямую помогает защищать здоровье и экономику.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3889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географической оболочки для человека
</a:t>
            </a:r>
            <a:endParaRPr lang="en-US" sz="2400" dirty="0"/>
          </a:p>
        </p:txBody>
      </p:sp>
      <p:sp>
        <p:nvSpPr>
          <p:cNvPr id="9" name="Text 4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AF9E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обобщение по теме «устойчивость природных систем» (без конкретных измерений; значения условные).
</a:t>
            </a:r>
            <a:endParaRPr lang="en-US" sz="843" dirty="0"/>
          </a:p>
        </p:txBody>
      </p:sp>
      <p:sp>
        <p:nvSpPr>
          <p:cNvPr id="5" name="Text 1"/>
          <p:cNvSpPr txBox="1"/>
          <p:nvPr/>
        </p:nvSpPr>
        <p:spPr>
          <a:xfrm>
            <a:off x="415925" y="1699750"/>
            <a:ext cx="35409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связи между компонентами сохраняются, система легче переносит изменения. Нарушения в одном месте отражаются на других: от климата до живых организмов.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00"/>
              </a:lnSpc>
              <a:buNone/>
            </a:pPr>
            <a:r>
              <a:rPr lang="en-US" sz="12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Высокие показатели по всем свойствам означают устойчивость, а слабые места — уязвимость. Поэтому охрана должна быть комплексной.
</a:t>
            </a:r>
            <a:endParaRPr lang="en-US" sz="1202" dirty="0"/>
          </a:p>
        </p:txBody>
      </p:sp>
      <p:sp>
        <p:nvSpPr>
          <p:cNvPr id="6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15925" y="393900"/>
            <a:ext cx="82146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географической оболочке быть устойчивой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BBC4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вывод
</a:t>
            </a:r>
            <a:pPr algn="l" indent="0" marL="0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Географическая оболочка — единая природная система, где связаны воздух, вода, суша и жизнь. Её свойства определяют природные зоны и условия человека, а сохранить их можно только бережным отношением и охраной среды.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2026-05-12T22:28:15Z</dcterms:created>
  <dcterms:modified xsi:type="dcterms:W3CDTF">2026-05-12T22:28:15Z</dcterms:modified>
</cp:coreProperties>
</file>