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7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прошлое, настоящее и повседневная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древность и современность живут рядом.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750" y="1314"/>
            <a:ext cx="6572100" cy="51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Китай привлекает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выделяется масштабом: это огромная страна с тысячелетней историей, сильным влиянием на мир и редким сочетанием древних традиций с очень быстрым ритмом современных городов.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2475" y="2318"/>
            <a:ext cx="6401700" cy="51388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Китай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расположен в Восточной Азии и имеет протяжённые сухопутные границы с множеством соседей. Такое положение сделало страну важным узлом между внутренними районами Азии и морскими путями.
</a:t>
            </a:r>
            <a:endParaRPr lang="en-US" sz="1135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площади Китай входит в число крупнейших государств мира, а его население превышает 1,4 миллиарда человек. Из-за этого в стране очень высокая плотность жизни и разнообразие регионов.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огромной территории есть горы, равнины, пустыни, реки и морское побережье. Поэтому климат, хозяйство и даже образ жизни в разных частях страны заметно отличаются.
</a:t>
            </a:r>
            <a:endParaRPr lang="en-US" sz="1270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размеров, населения и природных условий делает Китай одной из самых сложных для изучения стран. Здесь особенно хорошо видно, как география влияет на повседневность.
</a:t>
            </a:r>
            <a:endParaRPr lang="en-US" sz="11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и климатическим поясам Китая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холодного и сухого севера к тёплому и влажному югу хорошо заметен на всей территории страны.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климат обычно теплее и влажнее; на западе и севере условия суше и контрастнее.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5450" y="12"/>
            <a:ext cx="6138600" cy="514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районы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71750" y="100702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Высокогорный запад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страны возвышаются Гималаи и Тибетское нагорье. Это область высоких гор, разреженного воздуха и сурового климата, где природа и жизнь людей подчинены высоте.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771750" y="192764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Сухой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известны пустыней Гоби и более сухими степными пространствами. Здесь меньше влаги, сильнее ветры и заметнее контраст между днём и ночью.
</a:t>
            </a:r>
            <a:endParaRPr lang="en-US" sz="1120" dirty="0"/>
          </a:p>
        </p:txBody>
      </p:sp>
      <p:sp>
        <p:nvSpPr>
          <p:cNvPr id="12" name="Text 4"/>
          <p:cNvSpPr txBox="1"/>
          <p:nvPr/>
        </p:nvSpPr>
        <p:spPr>
          <a:xfrm>
            <a:off x="771750" y="284827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Плодородный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равнины отличаются плодородными почвами и удобством для земледелия. Именно здесь исторически возникали густонаселённые районы, крупные города и важные хозяйственные центры.
</a:t>
            </a:r>
            <a:endParaRPr lang="en-US" sz="1001" dirty="0"/>
          </a:p>
        </p:txBody>
      </p:sp>
      <p:sp>
        <p:nvSpPr>
          <p:cNvPr id="13" name="Text 5"/>
          <p:cNvSpPr txBox="1"/>
          <p:nvPr/>
        </p:nvSpPr>
        <p:spPr>
          <a:xfrm>
            <a:off x="771750" y="376889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Реки и море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морское побережье и реки Хуанхэ и Янцзы связывают природные районы между собой. Они помогают перевозкам, снабжению водой и развитию сельского хозяйства.
</a:t>
            </a:r>
            <a:endParaRPr lang="en-US" sz="11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3069593"/>
            <a:ext cx="4522200" cy="14431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и сельская жизнь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городского и сельского образа жизни помогает увидеть, насколько разными могут быть повседневные условия внутри одной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сосредоточивают транспорт, услуги и деловую активность, а сельская местность сохраняет более традиционный уклад.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демографическим и географическим сведениям о Китае
</a:t>
            </a:r>
            <a:endParaRPr lang="en-US" sz="11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 разным характером
</a:t>
            </a:r>
            <a:endParaRPr lang="en-US" sz="2871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Шанхай: город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 часто называют городом небоскрёбов и больших финансовых возможностей. Здесь особенно заметны деловые кварталы, современный транспорт и ощущение постоянного движения, которое задаёт ритм всему городу.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Пекин: сердце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 объединяет историю и государственное управление. В нём рядом стоят старинные памятники, широкие проспекты и важные административные здания, поэтому столица выглядит одновременно торжественно и современно.
</a:t>
            </a:r>
            <a:endParaRPr lang="en-US" sz="1161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Шэньчжэнь и Гуанчжоу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Шэньчжэнь вырос в один из главных технологических центров страны, а Гуанчжоу известен как крупный торговый и транспортный узел. Оба города показывают, как быстро меняется Китай.
</a:t>
            </a:r>
            <a:endParaRPr lang="en-US" sz="11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 символы ранней истории Китая и его знаменитых изобретений.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китайской истории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0" y="1819462"/>
            <a:ext cx="4714800" cy="1504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 пиньинь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почему китайская письменность выглядит иначе, чем привычный алфавит.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передают значение, а пиньинь помогает произношению; вместе они делают чтение и изучение языка удобнее.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 китайской письменности и системе пиньинь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дней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отмечают новогодние торжества, завершающиеся Праздником фонарей.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цикл завершается в пятнадцатый день первого лунного месяца.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Календарная традиция празднования китайского Нового года, общеизвестные сведения.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762" y="2572885"/>
            <a:ext cx="2732399" cy="2569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426" y="2572885"/>
            <a:ext cx="2732399" cy="25696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927" y="2572947"/>
            <a:ext cx="2732269" cy="25695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культуру Китая в повседневных деталях
</a:t>
            </a:r>
            <a:endParaRPr lang="en-US" sz="2537" dirty="0"/>
          </a:p>
        </p:txBody>
      </p:sp>
      <p:sp>
        <p:nvSpPr>
          <p:cNvPr id="10" name="Text 2"/>
          <p:cNvSpPr txBox="1"/>
          <p:nvPr/>
        </p:nvSpPr>
        <p:spPr>
          <a:xfrm>
            <a:off x="226759" y="999350"/>
            <a:ext cx="273239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как жест гостеприимства
</a:t>
            </a:r>
            <a:pPr algn="ctr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в Китае — это не просто напиток, а часть общения. Его подают гостям как знак внимания, а сам процесс заваривания часто выглядит как спокойный маленький ритуал. В чайных домах можно увидеть, как в одной традиции соединяются вкус, уважение и неторопливая беседа.
</a:t>
            </a:r>
            <a:endParaRPr lang="en-US" sz="1162" dirty="0"/>
          </a:p>
        </p:txBody>
      </p:sp>
      <p:sp>
        <p:nvSpPr>
          <p:cNvPr id="11" name="Text 3"/>
          <p:cNvSpPr txBox="1"/>
          <p:nvPr/>
        </p:nvSpPr>
        <p:spPr>
          <a:xfrm>
            <a:off x="3159406" y="999350"/>
            <a:ext cx="273239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кистью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каллиграфия превращает письмо в искусство. Линия кисти, сила нажима и ритм движений важны не меньше самих иероглифов. Поэтому каллиграфию ценят не только за красоту, но и за дисциплину, терпение и умение сосредоточиться.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6091907" y="999350"/>
            <a:ext cx="273226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детали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музыка и бумажные украшения часто появляются на праздниках, в домах и храмах. Звуки инструментов и узоры из бумаги помогают создать особую атмосферу. Через такие детали легко заметить, как старинные обычаи продолжают жить в повседневной жизни.
</a:t>
            </a:r>
            <a:endParaRPr lang="en-US" sz="11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3069593"/>
            <a:ext cx="4522200" cy="14431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китайской кухни и застолья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заметные продукты и привычки китайского стола. Она помогает увидеть, из чего складывается кухня и какие правила делают трапезу общей и уважительной.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кухня строится на простых основах, но разнообразие регионов делает её очень богатой. За столом важны не только блюда, но и уважительное поведение.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китайской кухне и столовом этикете
</a:t>
            </a:r>
            <a:endParaRPr lang="en-US" sz="10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повседневная жизнь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современной инфраструктуры и цифровых сервисов Китая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цифровые сервисы изменили повседневную жизнь в больших городах Китая: поездки стали быстрее, а многие покупки и услуги — доступнее через смартфон.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изменения связаны с транспортом и цифровой средой. Это ускоряет перемещение людей и упрощает повседневные задачи в городах.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52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005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4858" y="1165439"/>
            <a:ext cx="312100" cy="27742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5261" y="1179310"/>
            <a:ext cx="312100" cy="2496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транспортной системы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84046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поезда движутся по специально построенным линиям и соединяют крупные города за короткое время. Это удобно для поездок по стране, где расстояния большие, а пассажиропоток очень высокий.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454461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Остановки и 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поезда делают больше остановок и подходят для поездок в меньшие города и удалённые районы. Они остаются важной частью сети, потому что связывают разные территории страны.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624864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перелёты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помогают быстро преодолевать очень большие расстояния, особенно когда нужно попасть в другой регион. Но на средних маршрутах поезд часто оказывается удобнее и спокойнее для пассажиров.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795267" y="1557225"/>
            <a:ext cx="2028501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система транспорта работает вместе с вокзалами, аэропортами и пересадочными узлами. Поэтому поездка может включать несколько видов транспорта, не теряя скорости и удобства.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школьная жизнь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74899" y="12116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дня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день обычно начинается с основных уроков и письменных заданий. Режим помогает держать темп, а повторение материала закрепляет знания по китайскому языку, математике и другим предметам.
</a:t>
            </a:r>
            <a:endParaRPr lang="en-US" sz="1236" dirty="0"/>
          </a:p>
        </p:txBody>
      </p:sp>
      <p:sp>
        <p:nvSpPr>
          <p:cNvPr id="11" name="Text 3"/>
          <p:cNvSpPr txBox="1"/>
          <p:nvPr/>
        </p:nvSpPr>
        <p:spPr>
          <a:xfrm>
            <a:off x="3974899" y="20657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занимают точные науки и английский язык. Эти предметы дают основу для дальнейшего обучения, помогают читать учебные тексты и решать более сложные задачи.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3974899" y="29199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есть кружки, спорт и дополнительные занятия. Они помогают развивать интересы, учат работать в команде и дают возможность отдохнуть после насыщенных уроков.
</a:t>
            </a:r>
            <a:endParaRPr lang="en-US" sz="1236" dirty="0"/>
          </a:p>
        </p:txBody>
      </p:sp>
      <p:sp>
        <p:nvSpPr>
          <p:cNvPr id="13" name="Text 5"/>
          <p:cNvSpPr txBox="1"/>
          <p:nvPr/>
        </p:nvSpPr>
        <p:spPr>
          <a:xfrm>
            <a:off x="3974899" y="37740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экзаменам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экзаменам требует внимания и регулярности. Поэтому школьники часто много повторяют, тренируются писать аккуратно и учатся распределять время между уроками и домашними заданиями.
</a:t>
            </a:r>
            <a:endParaRPr lang="en-US" sz="12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617393" y="1406774"/>
            <a:ext cx="3909219" cy="23299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направления чаще всего связывают роботов, датчики и модели мостов в школьных проектах.
</a:t>
            </a:r>
            <a:endParaRPr lang="en-US" sz="4168" dirty="0"/>
          </a:p>
        </p:txBody>
      </p:sp>
      <p:sp>
        <p:nvSpPr>
          <p:cNvPr id="5" name="Text 2"/>
          <p:cNvSpPr txBox="1"/>
          <p:nvPr/>
        </p:nvSpPr>
        <p:spPr>
          <a:xfrm>
            <a:off x="425350" y="4378000"/>
            <a:ext cx="66108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 программирование становятся основой для инженерных кружков и школьных проектов, где особенно ценятся точность, логика и умение собирать устройство по плану.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школьной инженерии и робототехники в Китае
</a:t>
            </a:r>
            <a:endParaRPr lang="en-US" sz="11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8075" y="0"/>
            <a:ext cx="42243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24025" y="222978"/>
            <a:ext cx="71730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Китай отвечает на экологические вызовы
</a:t>
            </a:r>
            <a:endParaRPr lang="en-US" sz="2476" dirty="0"/>
          </a:p>
        </p:txBody>
      </p:sp>
      <p:sp>
        <p:nvSpPr>
          <p:cNvPr id="10" name="Text 2"/>
          <p:cNvSpPr txBox="1"/>
          <p:nvPr/>
        </p:nvSpPr>
        <p:spPr>
          <a:xfrm>
            <a:off x="847075" y="1047050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Рост и 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города дают стране экономическую силу, но вместе с этим растёт нагрузка на воздух и воду. Поэтому вопрос экологии связан не с отдельной проблемой, а с образом жизни миллионов людей.
</a:t>
            </a:r>
            <a:endParaRPr lang="en-US" sz="1321" dirty="0"/>
          </a:p>
        </p:txBody>
      </p:sp>
      <p:sp>
        <p:nvSpPr>
          <p:cNvPr id="11" name="Text 3"/>
          <p:cNvSpPr txBox="1"/>
          <p:nvPr/>
        </p:nvSpPr>
        <p:spPr>
          <a:xfrm>
            <a:off x="847075" y="205938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Чище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выбросов, экономия энергии и развитие электрического транспорта помогают уменьшать загрязнение. Такие меры особенно заметны в крупных городах, где важно сочетать движение, производство и качество воздуха.
</a:t>
            </a:r>
            <a:endParaRPr lang="en-US" sz="1321" dirty="0"/>
          </a:p>
        </p:txBody>
      </p:sp>
      <p:sp>
        <p:nvSpPr>
          <p:cNvPr id="12" name="Text 4"/>
          <p:cNvSpPr txBox="1"/>
          <p:nvPr/>
        </p:nvSpPr>
        <p:spPr>
          <a:xfrm>
            <a:off x="847075" y="3071709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Защита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 охрана рек поддерживают природные территории, которые нужны людям и животным. Эти проекты полезны не только для красоты, но и для сохранения воды, почв и устойчивого климата.
</a:t>
            </a:r>
            <a:endParaRPr lang="en-US" sz="1321" dirty="0"/>
          </a:p>
        </p:txBody>
      </p:sp>
      <p:sp>
        <p:nvSpPr>
          <p:cNvPr id="13" name="Text 5"/>
          <p:cNvSpPr txBox="1"/>
          <p:nvPr/>
        </p:nvSpPr>
        <p:spPr>
          <a:xfrm>
            <a:off x="847075" y="408403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Долгосрочные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лесов, гор и редких видов требует долгой работы и сотрудничества многих людей. Поэтому экологические программы в Китае объединяют государственные решения, технологии и повседневные привычки.
</a:t>
            </a:r>
            <a:endParaRPr lang="en-US" sz="13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0200" y="171450"/>
            <a:ext cx="8283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о Китае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026475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рядом с 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показывает, как древняя история может оставаться частью современной страны. Старые традиции не исчезают, а продолжают жить рядом с новыми городами, дорогами и технологиями.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2266950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письменность, каллиграфия и чайная культура делают Китай узнаваемым с первого взгляда. Эти элементы помогают понять, почему культура страны так тесно связана с ежедневными привычками.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3507425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транспорт и цифровые сервисы показывают быстрый ритм современной жизни. При этом большие расстояния и разнообразная география требуют хорошо организованной связи между регионами.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79800" y="1026475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наука и инженерные проекты формируют будущее страны. Именно поэтому школьные знания, особенно математика и технологии, здесь ценятся очень высоко.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879800" y="2266950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напоминает, что развитие должно быть устойчивым. Китай старается сочетать промышленный рост с охраной природы, чтобы сохранить здоровье людей и природные богатства.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0" y="1819462"/>
            <a:ext cx="4714800" cy="1504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теме Китая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ключевые факты и проверить, что запомнилось о Китае: география, письменность, праздники, кухня, транспорт и влияние страны на мир.
</a:t>
            </a:r>
            <a:pPr algn="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показывают, что Китай легко узнать по сочетанию традиций, письменности и современных достижений. Повторение по таблице помогает закрепить главные идеи урока.
</a:t>
            </a:r>
            <a:endParaRPr lang="en-US" sz="1070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связь прошлого и настоящего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 — это страна, где древние традиции соседствуют с быстрыми городами, особыми знаками письма и современной техникой. После этой презентации главное — увидеть, как история, культура и повседневная жизнь связаны между собой.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2026-07-26T20:14:13Z</dcterms:created>
  <dcterms:modified xsi:type="dcterms:W3CDTF">2026-07-26T20:14:13Z</dcterms:modified>
</cp:coreProperties>
</file>