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Греция: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расцвет греческой цивилизации в XVI–XII веках до н. э.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пришли после минойцев Крита, создав могущественные дворцовые центры. Их культура сочетала письменность, металлургию и военное мастерство, став основой для мифов и классической Греции.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ахейской цивилизации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ахейцы?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— народ Балкан, доминировавший во второй половине второго тысячелетия до н. э., связанный с героями гомеровских эпосов.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создали первые греческие государства-дворцы, отличавшиеся развитой инфраструктурой и сильной властью правителей.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активно участвовали в Троянской войне, о которой рассказывают эпические поэмы, и оставили заметный след в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ахейской цивилизации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— центр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микенской культуры, Микены были хорошо укреплены мощными стенами и включали дворец правителя — Агамемнона, героя эпосов. Здесь сосредотачивалась политическая и военная сила.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— административный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отличался развитой сельской округой и дворцом с обширными архивами. Это место игры важную роль в управлении землями и военной организацией.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и Аргос — важные культурные узлы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известен своими крепостными сооружениями и архитектурой, а Аргос — торговыми связями и ремёслами, укрепляя общую структуру ахейской цивилизации.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ахейской Греции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социальной пирамиды — басилевсы и знати, управлявшие имуществом и армией, обладавшие большими землевладениями.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земледельцы и ремесленники занимались сельским хозяйством и производством, обеспечивая город ресурсами и товарами.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населения также были рабы, занимавшиеся тяжелым трудом и обслуживанием знати, их положение было подчинённым.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двора заключалась в контроле за распределением ресурсов, сбором налогов и организацией ремёсел и строительства.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Мегарон — сердце дворца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 с очагом служил торжественным местом для приёмов и советов. Он был архитектурным и религиозным центром, символизируя власть правителя.
</a:t>
            </a:r>
            <a:endParaRPr lang="en-US" sz="105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стены и инженерия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дворцов имели толщину до семи метров, обеспечивая защиту от врагов. Установлены водопровод и канализация — редкость для того времени.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и хозяйственные помещения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включали мастерские, склады зерна и вина, жилые покои знати, что обеспечивало автономность и качество жизни в пределах комплекса.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Строения и устройство дворцов ахейцев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ритуалы ахейской знати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Толоссы — купольные гробницы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каменные конструкции служили местом захоронения высокопоставленных лиц. Их формы подчёркивали статус похороненных.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маски и украшения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маска Агамемнона и роскошные погребальные дары указывают на высокое социальное значение умерших и стремление к сохранению памяти.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скотоводство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выращивали пшеницу, виноград и оливы, разводили овец, коз и крупный рогатый скот, обеспечивая себя пищей и сырьём для ремёсел.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Бронзовое литьё, ткачество и гончарство были основой производственной деятельности, обеспечивая горожан необходимыми предметами и орудиями.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дворцов в экономике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выступали центрами перераспределения продуктов, контролирующими производство и торговлю, что способствовало стабильности и развитию общества.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ахейской цивилизации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традиции ахейцев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обучали боевым искусствам и управлению, готовя к роли воинов и правителей будущего, формируя ответственность и дисциплину.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получали домашнее образование, обретая навыки ведения хозяйства и семейного быта, важные для сохранения традиций.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основывалось на поклонении предкам и героям, развивалось чувство коллективизма и патриотизма, важное для сплочённости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мифология в ахейской культуре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богов и их почитание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верили в множество богов, среди главных — Зевс, Посейдон, Афина и Гера. Их изображения находят в святилищах и дворцах, где приносились жертвы и проводились обряды.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Мифические герои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Геракла, Персея и Ахилла служили примером геройства и доблести. Мифы объединяли общество и отражали идеалы ахейской культуры.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подтверждает религиозные практики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Статуэтки богов, настенные росписи и святилища доказывают важность религии в каждой сфере жизни ахейцев, от политики до повседневности.
</a:t>
            </a:r>
            <a:endParaRPr lang="en-US" sz="10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оружие микенских воинов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мечи и копья были ключевыми в руках ахейских воинов. Они изготавливались с высокой точностью и украшались узорами, что подчёркивало статус владельца и эффективность в бою.
</a:t>
            </a:r>
            <a:endParaRPr lang="en-US" sz="999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колесниц в сражениях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использовались для быстрого перемещения на поле боя и усиления ударной силы армии. Они обеспечивали мобильность и тактическое преимущество в грозных сражениях ахейцев.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армии и военное командование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строилась вокруг дворцовых вождей, которые руководили армией. Под их контролем находились элитные воины и тягловое войско, что способствовало эффективной защите и завоеваниям.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военная техника ахейцев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и её 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свидетельства Троянской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обнаружили обожжённые слои в древнем Трое — признаки пожаров и разрушений. Эти данные подтверждают возможность реального конфликта, лежащего в основе легенд Гомера.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греческую культуру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стала основой для эпической поэзии и мифологии. Образы героев и события из «Илиады» оказали сильное влияние на обычаи, литературное творчество и идентичность древних греков.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маски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Агамемнона — впечатляющий образец ахейского искусства. Эти маски подчёркивали статус усопших и служили символом могущества правителей и знати.
</a:t>
            </a:r>
            <a:endParaRPr lang="en-US" sz="1066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 и архитектурные сооружения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 в Микенах — уникальный архитектурный памятник с монументальными фигурами львов. Дворцовые комплексы отличались мощными стенами и сложными планировками.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декоративное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украшали внутренние помещения дворцов яркими фресками, изображающими сцены охоты и религиозных церемоний. Это отражало богатство и культурный уровень элиты.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архитектурные достижения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и письменность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линейного письма Б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письменный метод использовался для учета имущества, распределения продуктов и управления хозяйством в ахейских дворцах. Таблички помогали организовать экономическую деятельность.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линейного письма Б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учёные смогли расшифровать эту письменность и подтвердили, что она представляет собой раннюю форму древнегреческого языка. Это важный источник сведений о жизни ахейцев.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импорт товаров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экспортировали керамику, бронзовое оружие и оливковое масло, укрепляя своё влияние на восточных рынках. Импортировались металлы и экзотические товары, что способствовало развитию ремёсел.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контакты и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Египтом, Критом и Хеттским царством способствовала культурному обмену. Находки ахейской посуды в дальних землях свидетельствуют о широком влиянии и коммерческих связях.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экономические связи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гибель ахейской цивилизации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XIII века до н. э. разрушение дворцов и спад населения ознаменовали начало упадка ахейской цивилизации и исчезновение централизованных государственных структур.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Нападения загадочных «народов моря» и природные катастрофы нанесли серьёзный урон экономике и безопасности, усилив внутренние конфликты и ослабив оборону.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ахейцев привело к «тёмным векам», которые стали отправной точкой для развития классической Древней Греции и формирования новых государств.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ахейской Греции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заложили основы архитектурных традиций, которые потом развивались в классической Греции и использовались для строительства храмов и городских укреплений.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изобразительное искусство вдохновило множество последующих поколений, а мифологические сюжеты вошли в культурный канон греческого мира.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религиозные структуры ахейцев стали прообразами классических греческих институтов и практик поклонения богам.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памятники ахейской цивилизации находятся под охраной ЮНЕСКО, что подчёркивает их важность для всемирного исторического наследия.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 изучение ахейской Греции
</a:t>
            </a:r>
            <a:endParaRPr lang="en-US" sz="2573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в Микенах и Тиринфе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продолжаются и открывают новые артефакты — орудия, украшения и остатки сооружений, расширяя знания о жизни ахейцев и их культурном развитии.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в музеях Греции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представляют уникальные находки, такие как золотая маска Агамемнона и Львиные ворота, помогая популяризировать историю и культуру среди посетителей и школьников.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и просвещение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археологических памятников стало частью образовательных программ и туризма, что способствует сохранению наследия и повышению интереса к древнегреческой истории.
</a:t>
            </a:r>
            <a:endParaRPr lang="en-US" sz="10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Водопроводные системы в дворцах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Ахейские дворцы имели продвинутые ванны с водопроводом, что свидетельствует о высоком уровне инженерного мастерства и заботе о комфорте знати.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Агамемнона и старейшие портреты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Изготовленная из золота маска является одним из самых древних изображений человеческого лица в Европе, сохраняя черты эпохи и статус покойного.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Шахматные находки и экспорт вина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могилах Пилоса найдены предметы, напоминающие шахматы — одни из первых в регионе. Ахейское вино экспортировалось на Восток, что подчеркивает развитые торговые связи.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детали из жизни ахейцев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ахейской цивилизации для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культура стала фундаментом для греческой цивилизации, внесла вклад в развитие искусства, политики и мифологии, оказывая влияние на мировую историческую традицию и культурное наследие.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2026-05-10T12:30:10Z</dcterms:created>
  <dcterms:modified xsi:type="dcterms:W3CDTF">2026-05-10T12:30:10Z</dcterms:modified>
</cp:coreProperties>
</file>