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растительной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органоиды растительной клетки и их роль в жизни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базовый строительный блок растений, впервые описанный в XVII веке. Ее изучение раскрывает процессы фотосинтеза, роста и защиты организмов.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растительной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что доказывает единство биологических систем на микроуровне.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основа современной биологии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фундаментальной единицей строения и функционирования всех организмов, обеспечивая жизнедеятельность.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путём деления уже существующих, что поддерживает целостность и развитие живых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растительной клетки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придаёт клетке форму и защиту, а плазматическая мембрана регулирует обмен веществ с окружающей средой.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цитоплазма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информацию, а цитоплазма — среда для многочисленных биохимических реакций и размещения органоидов.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пластиды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отвечают за поддержание тургора и запас веществ, а пластиды выполняют функции фотосинтеза и окраски клеток.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аппараты Гольджи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а комплекс Гольджи сортирует и транспортирует биомолекулы внутри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растительной клетки состоит из переплетённых целлюлозных волокон, создавая прочную, но проницаемую структуру.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механическую защиту, поддерживает форму клетки и участвует в росте и формировании тканей растения.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состав, строение, биологическая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фосфолипидов с встроенными белками, контролируя обмен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избирательную проницаемость, принимает сигналы извне и участвует во взаимодействии с другими клетками.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структура и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ядерной оболочкой и содержит кариоплазму с хроматином и ядрышком, где образуются рибосомы.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процессы роста и деления, контролирует синтез белков, обеспечивая передачу наследственной информации.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хранение и реализация наследственной информации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растительной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выделена прочная клеточная стенка и находящаяся под ней плазматическая мембрана, обеспечивающая обмен веществ между клеткой и внешней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плазматическая мембрана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внутри клетки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ядро, цитоплазма, большая вакуоль, хлоропласты и митохондрии — ключевые структуры, отличающие растительную клетку от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варьируют по размеру (10–100 мкм) и форме: шары, призмы или вытянутые тела.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Паренхимные клетки запасают вещества, колленхима обеспечивает опору, а проводящие элементы транспортируют жидкости.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растительных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состоит на 90% из воды, содержит белки, липиды и минеральные вещества, обеспечивая жизнедеятельность.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состав и основные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проходят важнейшие химические реакции, такие как гликолиз и синтез аминокислот для клеточного метаболизма.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транспорт веществ между органеллами, поддерживая внутренний обмен и взаимодействие.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в цитоплазме поддерживает форму клетки и обеспечивает движение органоидов внутри неё.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зрелой растительной клетки занимает большую часть объёма и заполнена клеточным соком — раствором органических веществ и ионов. Эта структура поддерживает внутреннее тургорное давление, которое необходимо для сохранения формы и роста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функций вакуоли — детоксикация и накопление запасных веществ, включая сахара и пигменты. Вакуоль участвует в регуляции водно-солевого баланса, обеспечивая адаптацию клетки к окружающей среде.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строение и функции в жизнедеятельности клетки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делятся на хлоропласты, хромопласты и лейкопласты, каждый из которых выполняет важные задачи: фотосинтез, окраску и резервирование питательных веществ соответственно. Строение этих органоидов характеризуется собственной ДНК и двойной мембраной.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хлорофилл, обеспечивающий улавливание света для фотосинтеза — процесса синтеза органических веществ из углекислого газа и воды. Разнообразие пластид важно для жизнедеятельности и адаптации растения.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виды, структура,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две мембраны: внешнюю и внутреннюю с кристами, увеличивающими внутреннюю площадь для ферментов дыхания. Они обеспечивают выработку АТФ — универсального источника энергии для клеточных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другими органоидами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митохондрии тесно взаимодействуют с хлоропластами, перерабатывая продукты фотосинтеза и поддерживая энергетический обмен. Собственная ДНК позволяет им автономно размножаться и регулировать свои функции.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энергетическая станция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формируется из стопок плоских мембранных пузырьков — диктиосом, выполняющих функции сортировки и модификации белков и липидов, важных для жизнедеятельности клетки.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транспорт и обработка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образовании лизосом и секреции веществ через плазматическую мембрану, регулируя внутриклеточный обмен и внешние процессы, связанные с клеточным взаимодействием.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также оказывает роль в синтезе компонентов клеточной стенки, транспортируя полисахариды и обеспечивая структурную целостность растительных тканей.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структура и функции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синтез белков на рибосомах, расположенных на поверхности мембран. Связана с ядром, участвует в доставке белков к аппарату Гольджи для дальнейшей обработки.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синтез липидов и углеводов, а также за детоксикацию клеточных продуктов. Не содержит рибосом и регулирует метаболические процессы клетки.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внутриклеточную транспортировку синтезированных молекул между органоидами, поддерживая координацию биохимических реакций в растительной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субъединиц, включающих белки и рибосомальную РНК. Эти органоиды расположены на шероховатой ЭПС или свободно в цитоплазме, что обеспечивает гибкость синтеза белков.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осуществляют сборку аминокислот в полипептидные цепи согласно информации, заложенной в молекулах мРНК, играя ключевую роль в генетически обусловленном процессе белкового синтеза.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разнообразные белки — ферменты, структурные и регуляторные — обеспечивая функционирование и адаптацию клетки к изменениям внешней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звено белкового 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Пероксисомы, лизосомы, микротрубочки и микрофиламенты играют важные роли в детоксикации, переваривании, поддержании структуры и внутриклеточном транспорте.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типов органоидов обеспечивают разнообразие функциональных процессов в клетке.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цитологии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08" y="1336325"/>
            <a:ext cx="373558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цитологии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сходства и различия, подчеркивая уникальные компоненты растительной клетки и их функциональное значение.
</a:t>
            </a:r>
            <a:endParaRPr lang="en-US" sz="113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органоиды придают растительной клетке специфические функции и обеспечивают её адаптацию.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растительная и животная клетка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играет ключевую роль в защите клетки и сохранении её формы, обеспечивая механическую прочность тканей растения.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структурных особенностей растительной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энергетическое питание через фотосинтез, что является основой роста и развития растений в экосистемах.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регулирует водный баланс и способствует тургорному давлению, поддерживая структурную стабильность и рост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знаний о растительной клетке в науке и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функций растительной клетки раскрывает основы жизнедеятельности растений и расширяет понимание биологических процессов, что важно для экологии, медицины и биотехнологии.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2026-05-10T04:47:52Z</dcterms:created>
  <dcterms:modified xsi:type="dcterms:W3CDTF">2026-05-10T04:47:52Z</dcterms:modified>
</cp:coreProperties>
</file>