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 культуре народов России и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 пословицы учат беречь общий дом живого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учились беречь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издавна жили рядом с лесом, рекой, степью и морем. Они замечали, что природу легко повредить, поэтому передавали детям простые правила: не ломать, не шуметь, не загрязнять 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сказки и лес как живой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не пустое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лес не выглядит пустым и безмолвным. В нём живут звери, птицы, деревья и волшебные помощники, поэтому к нему нужно относиться осторожно и уважительно.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опасна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ведут себя шумно, ломают ветки или насмехаются над лесом, часто попадают в неприятности. Сказка мягко напоминает: в лесу нельзя быть хозяином без спроса.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леса учит детей важной мысли: это не кладовая для человека, а дом для множества живых существ. Значит, каждый шаг там должен быть тихим и бережным.
</a:t>
            </a:r>
            <a:endParaRPr lang="en-US" sz="11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народы и забота о северном олене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Верный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ненцев, эвенков и саамов северный олень помогал людям ездить по снегу, перевозить вещи и жить в суровом холоде. Без него дорога на севере была бы намного труднее.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Уважение к стадам
</a:t>
            </a:r>
            <a:pPr algn="l" indent="0" marL="0">
              <a:lnSpc>
                <a:spcPct val="115000"/>
              </a:lnSpc>
              <a:buNone/>
            </a:pPr>
            <a:r>
              <a:rPr lang="en-US" sz="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сказаниях олень часто показан как верный спутник человека. Поэтому к стадам относились внимательно, а пастбища старались не портить, чтобы животным хватало корма.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Бережный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традиции учили: нельзя пугать животных и разрушать их места. Если олень здоров и спокоен, он помогает семье, а значит, забота о нём становится заботой о людях.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Знание от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слушали рассказы взрослых и запоминали, как вести себя рядом с природой. Так уважение к оленю превращалось не просто в правило, а в обычай жизни.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Якутские и бурятские традиции о бережном отношении к земле
</a:t>
            </a:r>
            <a:endParaRPr lang="en-US" sz="1988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якутов и бурят земля считалась очень ценной. Люди благодарили её за траву, воду и урожай, потому что понимали: без земли не будет жизни и тепла.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священных или особенно важных местах старались говорить спокойно, не шуметь и не мешать природе. Это помогало сохранять порядок и напоминало, что земля требует уважения.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запрещал мусорить и портить почву. Если человек оставлял после себя чистое место, он показывал, что умеет жить дружно с природой, а не спорить с ней.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на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правила были нужны не только взрослым, но и детям. Они учили думать о завтрашнем дне, чтобы вода, трава и плодородная земля оставались для следующих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воде и горах, которые нельзя обижать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у каменного склона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легенде люди нашли чистый родник у горы и услышали от стариков: не шумите здесь и не бросайте мусор, иначе вода уйдёт. С тех пор путники приходили к источнику тихо, умывались и благодарили землю за прохладу и жизнь.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Озеро, где живёт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история рассказывает об озере, которое любило спокойствие. Тот, кто кидал в него камни и ломал прибрежные кусты, вскоре терял удачу. А те, кто берег воду и берег свои шаги, находили там отдых и чистую радость.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обычай становится правилом бережного поведения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за природой к привычке, которую ребёнок может повторять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о природе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лесe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мудрые фразы напоминают, что лес нельзя ломать и тревожить зря. В них звучит простая мысль: бери только то, что действительно нужно, и оставляй место живым существам.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воде учат не загрязнять реки, родники и озёра. Вода нужна всем, поэтому к ней относятся бережно, будто к самому доброму и важному соседу.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труде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поговорки связывают заботу о природе с трудом. Если человек убирает, сажает, поливает и не ленится, вокруг становится чище, а земля отвечает добрым урожаем.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часто напоминает: не спеши и не делай лишнего. Осторожный человек не ломает ветки, не пугает птиц и умеет остановиться вовремя.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урожая и благодарность земле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хороводы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урожая люди поют, водят хороводы и желают друг другу хорошего года. Такие весёлые обычаи напоминают: земля щедра, если относиться к ней с заботой.
</a:t>
            </a:r>
            <a:endParaRPr lang="en-US" sz="1049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связаны с посевом, сбором урожая и наступлением нового сезона. Они помогают детям увидеть, что труд человека зависит от природы и её ритмов.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праздника люди благодарят за хлеб, траву, ягоды и плоды. Это учит не брать землю как должное, а помнить о её щедрости каждый день.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традиции показывают: радость от урожая идёт вместе с ответственностью. Если заботиться о поле и саде, следующий год тоже будет щедрым и тёплым.
</a:t>
            </a:r>
            <a:endParaRPr lang="en-US" sz="10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рыбалка: правило не брать лишнего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замечали, когда животных и рыбы становилось меньше, и учились не торопиться. Природа подсказывала, что брать нужно только разумно.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строгие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охоте и рыбалке не тревожили детёнышей и не нарушали время размножения. Это помогало сохранять зверей и рыбу на будущие годы.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уважение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берёт только необходимое, он не разрушает общий дом природы. Так мудрый обычай превращается в заботу о завтрашнем дне.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народов мира о духах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сосед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преданиях лес не пустой, а населённый духами и зверями. Человек должен входить туда тихо, с уважением, будто пришёл в чужой дом, где всё живое умеет слышать.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требует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реках, озёрах и источниках напоминают: воду нельзя пачкать или тревожить без нужды. Если относиться к ней грубо, она перестаёт помогать людям и начинает сердиться.
</a:t>
            </a:r>
            <a:endParaRPr lang="en-US" sz="885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ветер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сказаниях горы, камни и ветер часто показываются как сильные хранители места. Смелый, но жадный герой забывает меру и попадает в беду, а внимательный остаётся в безопасности.
</a:t>
            </a:r>
            <a:endParaRPr lang="en-US" sz="905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мифы учат простому правилу: природа — не добыча, а живой мир рядом с нами. Чтобы жить спокойно, нужно не спорить с ней, а беречь её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мультфильмы как уроки заботы о планете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надо спасти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доброй истории дети замечают, что в лесу стало тихо: птицы улетели, а тропинки завалены мусором. Они собирают отходы, сажают молодые деревья и возвращают лесу его голос. Лес словно оживает и благодарно шелестит листвой.
</a:t>
            </a:r>
            <a:endParaRPr lang="en-US" sz="1005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которой помогли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герои видят, как река стала мутной из-за небрежных людей. Они очищают берег, перестают бросать в воду всё подряд и предупреждают других. К концу истории в реке снова плещется рыба, а на берег прилетают утки.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природу в культуре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бережное отношение передаётся от наблюдения за природой к привычкам в семье и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рощи, родники и другие особые места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места считались такими, где нельзя шуметь и ссориться. Люди приходили туда спокойно, чтобы не тревожить природу и не мешать другим видеть её красоту.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рощах старались не ломать ветки и не рубить деревья без нужды. Такой обычай помогал сохранять тень, чистый воздух и уют для птиц и насекомых.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и источники берегли особенно внимательно, потому что от них зависела жизнь людей и животных. Воду не засоряли, а вокруг старались оставлять порядок.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долго относятся к уголку природы с уважением, он становится частью семейной и народной памяти. Такие места помогают помнить, что беречь нужно не только большие леса, но и маленькие уголки рядом.
</a:t>
            </a:r>
            <a:endParaRPr lang="en-US" sz="10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узоры с птицами, животными и растениями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рассказывает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рубахах, сарафанах и поясках нередко вышивали птиц, цветы и деревья. Такой узор был не только украшением: он напоминал о родной земле, о лете, урожае и жизни, связанной с природой.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полотенца с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посуде, рушниках и тканях можно увидеть рыб, оленей и ветви растений. Эти изображения показывают, что красота природы сопровождала человека в доме, в труде и в празднике, словно добрый знакомый.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народных сказок часто строятся вокруг трёх последствий жадности: ссоры, беды и одиночества. Так детям легко увидеть, почему лучше делиться и беречь.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поступка жадного героя обычно показывают, что желание взять всё себе ведёт к потере, а не к счастью.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сюжетов народных сказок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дела в защиту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дворах, парках и на пустырях люди сажают деревья, чтобы воздух становился чище, а вокруг было прохладнее и зеленее. Это простое дело требует терпения, но даёт очень долгую пользу.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взрослые выходят на уборку рек и озёр, собирают мусор и помогают воде оставаться чистой. После такой работы берег снова становится местом для прогулок, игр и отдыха.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птицам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холодно и еды мало, люди делают кормушки и подсыпают корм птицам. Так маленькие помощники природы легче переживают зиму и весной снова радуют нас песнями.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забота о природе начинается дома: не тратить лишнюю воду, не рвать зря бумагу, выключать свет. Такие привычки кажутся маленькими, но вместе они очень полезны.
</a:t>
            </a:r>
            <a:endParaRPr lang="en-US" sz="9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— разные традиции, но одна общая идея
</a:t>
            </a:r>
            <a:endParaRPr lang="en-US" sz="2098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песни — одна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свои мелодии и слова, но в песнях часто звучит благодарность земле, воде и солнцу. Это учит замечать, что природа помогает всем людям одинаково.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бережности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герои по-разному одеты и говорят на разных языках, но хорошие персонажи в сказках обычно защищают лес, животных и воду. Значит, добро к природе понятно каждому.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где благодарят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праздниках люди радуются урожаю, смене времён года и щедрости природы. Такие традиции напоминают: брать у земли нужно осторожно, а благодарить — обязательно.
</a:t>
            </a:r>
            <a:endParaRPr lang="en-US" sz="1020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море, тундра, степь и горы выглядят по-разному, но требуют уважения везде. Когда люди понимают это, им легче дружить и вместе защищать мир вокруг.
</a:t>
            </a:r>
            <a:endParaRPr lang="en-US" sz="10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ребёнка в защиту природы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ежедневные действия, которые ребёнок может делать сам или вместе со взрослыми.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культура идут рядом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песни, пословицы и праздники учат смотреть на природу как на друга, а не как на запас вещей. Если дети помнят эти традиции, им легче беречь мир вокруг.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2026-05-26T05:49:00Z</dcterms:created>
  <dcterms:modified xsi:type="dcterms:W3CDTF">2026-05-26T05:49:00Z</dcterms:modified>
</cp:coreProperties>
</file>