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сохраняет число хромосом и создаёт наследственное разнообразие живых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и мейоз: общая характеристика и ключевые темы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происхождение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поддерживает генетическое разнообразие, а гаметогенез формирует клетки для оплодотворения. У животных это сперматогенез и овогенез, у растений — микрогаметогенез и макрогаметогенез. В 1882 году Вальтер Флемминг описал мейоз, открыв путь современной цитогенетике.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гаметы и зачем они нужны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Сперматозоид: клетка движения и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маленькая и очень подвижная клетка, приспособленная к быстрому движению к яйцеклетке. Его головка несёт ядро с гаплоидным набором хромосом, а хвост помогает активно перемещаться. Такая форма делает мужскую гамету эффективным переносчиком наследственной информации.
</a:t>
            </a:r>
            <a:endParaRPr lang="en-US" sz="1155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Яйцеклетка: стартовая площадка для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Яйцеклетка, напротив, крупнее и почти не движется. В её цитоплазме накапливаются вещества, необходимые для первых стадий развития зародыша. Поэтому женская гамета не только передаёт генетический материал, но и создаёт стартовые условия для нового организма.
</a:t>
            </a:r>
            <a:endParaRPr lang="en-US" sz="12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семенниках и яичниках клетки развиваются в защищённой среде, где поддерживаются нужные гормональные сигналы. Это помогает точно пройти мейоз и сохранить генетическую стабильность.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формируются гаметы?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мейоз идёт в пыльниках и семяпочках. Эти структуры защищают формирующиеся клетки и обеспечивают условия для образования микроспор и мегаспор.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делений, но ДНК удваивается только один раз — перед началом процесса. Поэтому клетка проходит один цикл репликации и два цикла распределения хромосом.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и биологическая роль мейоза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встречается у животных, растений и грибов. У одних он ведёт к образованию гамет, у других — к формированию спор, но общий принцип остаётся одинаковым.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из диплоидной материнской клетки образуются четыре гаплоидные дочерние клетки. Такой редукционный механизм поддерживает постоянство числа хромосом у вида после оплодотворения.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от митоза — генетическая неодинаковость дочерних клеток. Мейоз создаёт новые сочетания аллелей, поэтому потомство становится более разнообразным.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и этапы мейоза: последовательность и структура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5429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удваивает ДНК и готовит белки веретена. Хромосомы ещё не видны, но материал уже подготовлен к точному распределению.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2211879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сближаются, образуют биваленты и обмениваются участками. Именно здесь формируется большая часть генетической уникальности будущих клеток.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815242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— анафаза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Биваленты выстраиваются на экваторе, затем гомологи расходятся к полюсам. Число хромосом в каждой будущей клетке уменьшается вдвое.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421817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 — мейоз II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две гаплоидные клетки, после чего начинается второе деление. Оно проходит без новой репликации ДНК, но сохраняет хромосомную точность.
</a:t>
            </a:r>
            <a:endParaRPr lang="en-US" sz="1131" dirty="0"/>
          </a:p>
        </p:txBody>
      </p:sp>
      <p:sp>
        <p:nvSpPr>
          <p:cNvPr id="14" name="Text 6"/>
          <p:cNvSpPr txBox="1"/>
          <p:nvPr/>
        </p:nvSpPr>
        <p:spPr>
          <a:xfrm>
            <a:off x="7026017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II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и завершается цитокинез. Итогом становятся четыре гаплоидные клетки, каждая с собственной комбинацией генетического материала.
</a:t>
            </a:r>
            <a:endParaRPr lang="en-US" sz="10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называют редукционным, потому что именно на этом этапе диплоидный набор становится гаплоидным. В одной клетке остаются не пары гомологов, а по одной хромосоме из каждой пары.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Редукционное деление (мейоз I): особенности и отличия от митоза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митоза, в анафазе I расходятся не сестринские хроматиды, а целые гомологичные хромосомы. Такое расхождение определяет уменьшение числа хромосом и подготавливает клетку к следующему делению.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расхождением происходит конъюгация: гомологичные хромосомы плотно соединяются и образуют биваленты. В этот момент возможен кроссинговер, усиливающий наследственное разнообразие в пределах одной пары.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мейоза I — две гаплоидные клетки, но каждая хромосома ещё состоит из двух сестринских хроматид. Поэтому второе деление только разделяет уже подготовленный материал.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мейоза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отражающая последовательность стадий мейоза, редукционное и эквационное 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числа хромосом в ходе мейоза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редукция происходит только один раз — в мейозе I. Дальнейшее деление сохраняет гаплоидность, но разделяет наследственный материал.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мейоза — стабильное уменьшение плоидности и одновременное сохранение разнообразия потомства за счёт рекомбинации и независимого расхождения хромосом.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цитологии; стандартное описание мейоза.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профазы I и метафазы I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уплотняются и становятся хорошо различимыми. Это облегчает их точное распознавание, последующее спаривание с гомологами и контроль за распределением генетического материала.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бивалентов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 и соединяются попарно, формируя биваленты, или тетрады. Такой контакт создаёт основу для обмена участками и согласованного движения в делении.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несестринскими хроматидами происходит обмен фрагментами ДНК. В результате возникают новые комбинации аллелей, повышающие наследственное разнообразие потомков.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 экваторе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I биваленты выстраиваются в экваториальной плоскости и прикрепляются к веретену деления. Их случайная ориентация увеличивает число возможных сочетаний хромосом.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I веретено деления разводит к полюсам именно гомологичные хромосомы, а сестринские хроматиды ещё остаются соединёнными. Поэтому клетка получает два разобщённых, но ещё удвоенных набора.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 и телофаза I: процессы и результаты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телофазе I хромосомы достигают полюсов, вокруг них восстанавливаются ядерные оболочки, а хроматин начинает расправляться. После этого каждая будущая клетка содержит гаплоидный набор.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завершает первое деление и физически разделяет цитоплазму на две части. Получившиеся клетки вступают во второе деление мейоза уже с уменьшенным хромосомным набором.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мейоза II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 профазы II хромосомы снова выстраиваются в центре клетки. К каждому центромеру прикрепляются нити веретена, и клетка словно готовится к точному разделению. На этой стадии особенно хорошо видна упорядоченность процесса: каждая хромосома уже состоит из двух сестринских хроматид.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Рывок к полюсам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II связь между сестринскими хроматидами разрывается, и они расходятся к противоположным полюсам. Это похоже на расхождение двух одинаковых половинок. Именно здесь каждая хромосома превращается в самостоятельную единицу наследственной информации.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четырёх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телофазы II формируются четыре гаплоидные клетки. Они уже не одинаковы: в них сочетаются разные варианты генов, возникшие ранее при кроссинговере и независимом распределении хромосом. Так мейоз создаёт материал для разнообразия потомства.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 мейоза: как завершается образование гаплоидных клеток
</a:t>
            </a:r>
            <a:endParaRPr lang="en-US" sz="2046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увеличение генетического разнообразия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в профазе I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I гомологичные хромосомы соединяются попарно и обмениваются одинаковыми фрагментами. В результате аллели оказываются в новых сочетаниях, хотя число генов не меняется.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потомкам
</a:t>
            </a:r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перестройки повышают наследственную изменчивость потомства и дают популяции больше вариантов для отбора. Благодаря этому виды легче приспосабливаются к изменяющимся условиям среды.
</a:t>
            </a:r>
            <a:endParaRPr lang="en-US" sz="13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митоз и мейоз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двух типов деления клеток по числу делений, результату и биологической роли.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исходный набор и копирует клетки, а мейоз сокращает плоидность и создаёт генетическое 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цитология; обобщение по 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мейоз приводит к образованию гамет и спор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сперматозоида — один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семенниках из одной исходной клетки после мейоза образуются четыре гаплоидные клетки, которые затем превращаются в сперматозоиды. Этот процесс идёт непрерывно и производит множество клеток с разными сочетаниями наследственной информации. На схеме хорошо видна симметрия деления и компактность будущих гамет.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Овогенез: одна большая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яичнике мейоз идёт иначе: деление цитоплазмы распределяется неравномерно. В результате формируется одна крупная яйцеклетка и три полярных тельца, которые обычно не участвуют в дальнейшем развитии. Иллюстрация подчёркивает, что женская гамета получает почти весь запас питательных веществ.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Пыльник и начало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покрытосеменных растений мейоз в пыльниках образует микроспоры, из которых развиваются клетки мужского гаметофита. Позже именно они дадут спермии. На изображении уместно показать, как из одной материнской клетки возникает несколько гаплоидных спор, а затем формируется пыльца.
</a:t>
            </a:r>
            <a:endParaRPr lang="en-US" sz="9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индивидуальной уникальности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хромосомы расходятся случайно, а кроссинговер меняет сочетания аллелей ещё до расхождения клеток. Поэтому каждая гамета получает собственный наследственный набор.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 для наследственности, эволюции и разнообразия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разнообразие становится материалом для естественного отбора. В меняющейся среде чаще выживают те варианты, которые случайно оказываются более устойчивыми и продуктивными.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хромосомы не расходятся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анафазе I или II хромосомы расходятся неправильно, одна клетка получает лишний набор, а другая — недостающий. Такое нерасхождение лежит в основе анеуплоидий. Нарушение может привести к гибели эмбриона или к врождённым синдромам, если развитие всё же продолжается.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или отсутствующая хромосома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синдром Дауна, связанный с трисомией 21-й хромосомы, синдром Клайнфельтера с набором XXY и синдром Шерешевского—Тёрнера с набором XO. Во всех случаях меняется работа генов, поэтому страдают развитие, здоровье и репродуктивная функция.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организма 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 нередко проявляются бесплодием, задержкой развития и нарушениями строения органов. Поэтому контроль качества половых клеток особенно важен ещё до оплодотворения. Для семьи и популяции это означает снижение шансов на рождение здорового потомства.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имеют нарушения мейоза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особенностей мейоза у растений и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— прямое 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мейоз непосредственно связан с образованием гамет в семенниках и яичниках. Поэтому каждая половая клетка уже несёт гаплоидный набор и готова к оплодотворению.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— спорогенез и 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мейоз сначала даёт микроспоры и мегаспоры в пыльниках и семяпочках. Затем из них развивается гаметофит, а сами гаметы формируются позже, что связано с чередованием поколений.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Табличное описание этапов мейоза и их особенностей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показывает, как меняются структура хромосом, плоидность и число клеток на разных этапах мейоза.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уменьшает число хромосом, а мейоз II завершает разделение хроматид и формирует четыре генетически разные клетки.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цитологии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основа преемственности и разнообразия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сохраняет постоянство числа хромосом и одновременно создаёт наследственное разнообразие. Именно поэтому он важен не только для размножения, но и для здоровья популяций, эволюции и практической генетики.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2026-05-10T03:01:03Z</dcterms:created>
  <dcterms:modified xsi:type="dcterms:W3CDTF">2026-05-10T03:01:03Z</dcterms:modified>
</cp:coreProperties>
</file>