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Лесков: писатель о русском характере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Семёнович Лесков (1831–1895) писал о жизни простых людей, труде, совести и вере.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жил в эпоху больших перемен: в 1861 году отменили крепостное право, росли города, развивались промышленность и образование. В литературе рядом с ним работали Тургенев, Толстой, Достоевский и Некрасов. Его отличали народная речь и бытовые детали.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русская литература XIX 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родные места писателя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родился 16 февраля 1831 года в Орловской губернии, в семье мелкого чиновника. Детство прошло там, где рядом соседствовали усадебная, уездная и крестьянская жизнь.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он слышал пословицы, разговорную речь, сказания и бытовые истории. Позже эти «живые» впечатления стали основой его особого стиля — точного и узнаваемого.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окружающем мире было много разных людей и занятий. Именно наблюдения за тем, как говорит и поступает народ, помогли писателю создавать характеры, которые кажутся настоящими.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служба и первые впечатления от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вместо университета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учился в университете, но много читал и рано начал работать в канцеляриях и в торговых делах. Так он быстрее познакомился с порядком жизни в документах и цифрах.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ездил по России и видел жизнь разных сословий: чиновников, купцов, мастеровых и крестьян. Эти наблюдения помогли ему писать прозу, похожую на живые истории XIX века.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«лесковского»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пути складывается его манера: необычные человеческие характеры, живой рассказ и наблюдательность. Герои будто попадают на страницы прямо из реальной жизни.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годы: 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Лесков начал в 1860-е годы. Сначала он писал статьи, очерки и рассказы, обращая внимание на людей и их повседневные дела.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заметок к художественному повествованию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перешёл к более крупной прозе. Уже в ранних работах чувствуется интерес к разговорной речи и точным бытовым подробностям.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живой речи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Лескова богат, образен и очень близок к разговорной манере. Текст звучит «по-человечески», словно рассказ ведёт знакомый собеседник, а не только автор.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встречаются просторечные слова, пословицы и смешные выражения. Через такие детали читатель лучше понимает характер героя и время, в котором он живёт.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слова и сравнения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появляются редкие слова и яркие сравнения. Они делают описание точным и запоминающимся, а события — выразительными, без лишних объяснений.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«подсказка»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говорят по-разному: по речи можно представить мастера, купца, чиновника, солдата или священника. Лесков словно «считывает» профессию по словам.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Лескова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разных произведениях и помогают понять внутренний мир героя. Важно, что Лесков смотрит на человека изнутри, через поступки.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Лескова важны не внешние события, а то, как человек выбирает, верит, трудится и переживает — даже когда бывает смешно и грустно.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тем по материалам творчества Н. С. Лескова (не отражает частоту упоминаний).
</a:t>
            </a:r>
            <a:endParaRPr lang="en-US" sz="97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Лескова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оставляет и грустную мысль: талантливого человека могут не заметить или не сохранить. Так мастерство становится не только достижением, но и проверкой на человечность.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«Левша» — одно из самых известных произведений Лескова, написанное в 1881 году. В центре сюжета тульский мастер, который подковал стальную блоху, проявив редкое умение.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соединяются юмор и народная гордость: автор показывает уважение к ремеслу и к человеку, который умеет делать сложное. Радость умения уравновешивается тревогой.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«Левша» и образ русского мастера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«Очарованный странник»: судьба Ивана Флягина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смелость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Флягин показан как человек сильный и внутренне сложный. Он действует решительно, проходит испытания и не избегает опасностей, даже когда исход непонятен.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потери и трудный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события приводят героя к ошибкам и потерям. На этом фоне особенно видно, как меняется его взгляд на жизнь: он учится на собственных последствиях.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поиски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важен тем, что показывает духовные поиски Ивана. Он стремится понять себя, свои поступки и причины, по которым человек отвечает за других и за сказанные решения.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подводит к мысли об ответственности: смелость и характер недостаточны без нравственного смысла. Герой постепенно приходит к пониманию, кем он должен быть.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Н. С. Лескова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часто раскрывает человека через поступки: так читатель видит характер и выбор, а не только внешнюю славу.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рисунок очевиден: во многих сюжетах решают внутренние качества — труд, совесть, вера и ответственность — а поступок становится главным доказательством личности.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краткие описания по материалам учебно-справочного содержания о Н. С. Лескове.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рассказов о «праведниках» Лескова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Мастер, который бережёт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человек ремесла, для которого работа не просто заработок, а дело чести. Он умеет трудиться терпеливо и спорить с небрежностью. Даже когда никто не хвалит, он остаётся верен своей совести: «сделаю как должно», и этим спасает репутацию и других.
</a:t>
            </a:r>
            <a:endParaRPr lang="en-US" sz="154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служащий и внутренний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встречаются герои из служилых людей, которые знают правила и понимают цену поступка. Им предлагают выгоду, но совесть удерживает. Они выбирают неудобное, зато правильное решение, и именно так становятся опорой для окружающих — спокойной, не громкой, но устойчивой.
</a:t>
            </a:r>
            <a:endParaRPr lang="en-US" sz="140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с характером и добром «без отдачи»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 Лескова и героини, чьё сердце сильнее страха и расчёта. Они помогают близким или чужим, не ожидая награды и благодарности. Их праведность проявляется в действиях: поддержать, защитить, не предать. Поэтому грустное в жизни не побеждает добро навсегда.
</a:t>
            </a:r>
            <a:endParaRPr lang="en-US" sz="15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лесковский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последовательность: необычный герой или редкий случай → цепь испытаний → смешное и серьёзное → нравственный вывод.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точными мазками передаёт быт XIX века: одежду, еду, домашние привычки, порядок службы. Такие детали помогают «увидеть» эпоху, а не просто услышать о 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подробно показывает ремёсла и занятия — от мастерской до мастерового труда. По этим описаниям читатель понимает, как жили люди и чем они дорожили в повседневности.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писатель уделяет религиозной жизни: церковным обрядам, манере говорить в храме и вокруг него. Благодаря этому вера становится частью реальности, а не декорацией.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Добавляются купеческие порядки и военный быт: речь, характер отношений, наблюдения за службой и дисциплиной. Так у Лескова разные сословия становятся узнаваемыми и живыми.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бытовые детали в произведениях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помогает увидеть: в центре Лескова чаще оказывается «обычная» жизнь с её ремеслом и совестью.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сумме акцентов Лесков выделяется как автор, который делает язык народа и поступки героя главным источником смысла.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сравнения по темам и акцентам в творчестве авторов (обобщение по литературоведческим представлениям).
</a:t>
            </a:r>
            <a:endParaRPr lang="en-US" sz="88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другие писатели: общий век, разные акценты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Прижизненное признание и трудная судьба писателя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входит в печать с рассказами и очерками. Его стиль и внимание к необычным людям сразу выделяют автора, хотя широкой славы ещё нет.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произведения читали и обсуждали не все: кому-то казались странными манера письма и независимые взгляды. Многим потребовалось время, чтобы понять ценность прозы.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при жизни и после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заметно, что Лесков создал живую, яркую прозу: важны голос рассказчика, характер героя и моральная правда в поступках.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показывает, как вера и духовная стойкость помогают человеку держаться в трудные минуты. Герой не просто «думает», а переносит испытания, сохраняя внутреннюю опору.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— нравственный выбор виден в поступке. Слова могут звучать красиво, однако правда проявляется там, где человек отвечает за других и остаётся верным себе.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сюжетах часто есть искушение: выгоднее промолчать, проще поддаться страху. Но писатель заставляет присмотреться к тому, что будет, если выбрать не честь, а удобство.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совесть и нравственный выбор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435943"/>
            <a:ext cx="6463500" cy="31176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повествование живым, запоминающимся и близким к устному рассказу.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разговорной формы, точной речи и контрастов помогает Лескову показывать нравственные ситуации так, чтобы они были и понятны, и эмоциональны.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характерных приёмов в текстах Лескова (по учебно-методическим описаниям).
</a:t>
            </a:r>
            <a:endParaRPr lang="en-US" sz="100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Лескова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 и мастерства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Лескова учат уважать работу и качество. Его герои доказывают: дело человека видно по тому, как он делает работу — внимательно и честно.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 выбор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порядочность важнее выгоды. Даже в сложных обстоятельствах человек может удержаться от неправды и сохранить достоинство.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поступка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решение героя влияет на других. Поэтому важно думать не только о себе, но и о последствиях: правота подтверждается действиями.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внутренний разговор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заставляет прислушаться к совести и вере, к сомнениям и покаянию. Так формируется привычка замечать момент выбора и отвечать за него.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Лесков важен школьнику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Лескова помнят за точность народной речи и умение создавать живые портреты людей. Он подмечал не только внешность, но и привычки, мысли и то, как человек держится в споре.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 умер в 1895 году в Санкт-Петербурге. Его книги продолжали читать, а со временем они всё увереннее заняли место в русской классике.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входят в школьную программу. Уроки по Лескову обычно показывают, как характер проявляется в действиях, а язык героев помогает понять эпоху.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культурная особенность — интерес к нравственным вопросам. Лесков показывает совесть как реальную силу: она помогает выбирать и не терять себя даже в трудностях.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 и его место в культуре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Лесков: характер, совесть и жизненная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показал Россию через судьбы мастеров, странников, служащих и праведников. Его сила — человек в действии, богатый народный язык и поиск нравственной правды, где юмор соединён с серьёзностью.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2026-05-15T07:43:07Z</dcterms:created>
  <dcterms:modified xsi:type="dcterms:W3CDTF">2026-05-15T07:43:07Z</dcterms:modified>
</cp:coreProperties>
</file>