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социально-экономическое развитие в Восточной Азии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древней цивилизации к глобальной экономической державе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 экономике Восточной Азии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 — крупнейший рынок региона и один из главных центров мировой экономики. Его реформы, открытость внешнему миру и масштабное производство заметно влияют на хозяйственные связи Японии, Южной Кореи, Тайваня и стран АСЕАН.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плановой экономики к «социализму с китайской спецификой»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1978: старт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отход от жесткой плановой системы: приоритетом становятся повышение эффективности, обновление сельского хозяйства и расширение хозяйственной самостоятельности предприятий.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1980–1990-е: открытие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особые экономические зоны, привлекаются иностранные инвестиции и технологии, а внешняя торговля становится важным двигателем роста.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 — настоящее время: смешанная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расширяется, но государство сохраняет контроль над банками, энергетикой, транспортом и стратегическими отраслями, сочетая рост с управлением ключевыми сферами.
</a:t>
            </a:r>
            <a:endParaRPr lang="en-US" sz="10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рост экономики Китая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сопровождался расширением промышленности, экспорта и городской занятости, а затем — постепенным переходом к более умеренным темпам.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 ускорение после реформ и замедление после 2012 года, при сохранении очень крупного абсолютного масштаба экономики.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индекс по данным Всемирного банка и МВФ; тренд 1980–2023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Китая: сельское хозяйство, промышленность и услуги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доли секторов в ВВП и занятости показывает, что экономика растет быстрее, чем перестраивается рынок труда.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формируют основную стоимость, промышленность поддерживает экспорт, а сельское хозяйство по-прежнему поглощает заметную долю рабочей силы.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Всемирного банка и Национального бюро статистики КНР
</a:t>
            </a:r>
            <a:endParaRPr lang="en-US" sz="70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рост крупных городов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большинство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городского населения превысила 60%, что означает переход к преимущественно городской модели жизни. Это изменило спрос на жилье, транспорт, образование и сферу услуг в масштабах всей страны.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Шанхай, Пекин, Шэньчжэнь и Гуанчжоу стали узлами финансов, управления, логистики, науки и высоких технологий. Именно здесь сосредоточены наиболее динамичные рабочие места и инвестиции.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людей переезжали из сельских районов в промышленные и строительные центры, обеспечивая предприятия рабочей силой. Одновременно это усилило давление на дороги, школы, больницы и рынок жилья.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городские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 создал не только возможности, но и проблемы: перегрузку инфраструктуры, загрязнение среды и социальную конкуренцию. Поэтому качество управления становится не менее важным, чем темпы расширения.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 механизм роста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реформ и экономических эффектов в КНР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участие Китая в мировых производственных цепочках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выпуска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получил статус «мировой фабрики» благодаря огромным объемам выпуска электроники, бытовой техники, одежды, мебели, машин и химической продукции. Такое разнообразие делает страну центральным производственным узлом региона.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региона выполняют собственные функции: одни поставляют детали и материалы, другие — технологии, третьи — сборку и логистику. Это усиливает взаимозависимость и снижает изолированность национальных рынков.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по 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товары создаются в международных цепочках добавленной стоимости: комплектующие поступают из Японии, Южной Кореи, Тайваня и других экономик Восточной Азии, а финальная сборка часто происходит в Китае.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производств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трудоемких предприятий перемещается в страны Юго-Восточной Азии, где ниже издержки. При этом Китай сохраняет роль координационного центра, где сосредоточены управление, финансы и значительная часть спроса.
</a:t>
            </a:r>
            <a:endParaRPr lang="en-US" sz="11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Китая и товарная структура экспорта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поддерживает промышленный рост и связывает китайские предприятия с рынками США, ЕС, АСЕАН и Японии.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показывает преобладание промышленной продукции и высокую зависимость торговли от внешнего спроса и поставок сырья.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WTO и UN Comtrade; доли округлены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как основа внутренней связности страны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07962" y="12034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магистрали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высокоскоростных железных дорог связала крупнейшие города и ускорила перемещение людей и товаров. Это особенно важно для страны с огромной территорией и неравномерным распределением населения.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962" y="23837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побережья и внутренних районов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Автомагистрали, порты и логистические узлы соединяют развитое восточное побережье с центральными и западными провинциями. Благодаря этому предприятия получают более быстрый доступ к рынкам и сырью.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962" y="3563991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цифровых сетей поддерживает электронную торговлю, дистанционные услуги и обмен информацией между регионами. Это снижает издержки бизнеса и помогает интегрировать удаленные территории в общенациональную экономику.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 Китая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Восточные, центральные и западные районы Китая заметно различаются по уровню развития, урбанизации и доступу к инфраструктуре.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провинции формируют ядро роста страны, тогда как западные территории отстают по инвестициям и услугам; это поддерживает устойчивое территориальное неравенство.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Национального бюро статистики КНР и региональных экономических обзоров
</a:t>
            </a:r>
            <a:endParaRPr lang="en-US" sz="5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405048"/>
            <a:ext cx="202200" cy="16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4997"/>
            <a:ext cx="202200" cy="161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изменения в жизни населения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бедности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реформы и рост занятости помогли вывести из крайней бедности сотни миллионов людей. Это изменило структуру потребления и расширило экономические возможности домохозяйств.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спроса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горожан ускорило спрос на жильё, транспорт, образование и бытовые услуги. Городской образ жизни стал заметно влиять на потребительский рынок и сферу сервиса.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среднего класса поддержало быстрый рост онлайн-торговли, электронных платежей и цифровых сервисов. Для многих семей технологии стали частью повседневных покупок и общения.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успехи, различия между городом и деревней, а также между востоком и внутренними районами сохраняются. Они отражаются в доходах, качестве услуг и доступе к возможностям.
</a:t>
            </a:r>
            <a:endParaRPr lang="en-US" sz="10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переход и старение населения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рождаемости началось задолго до нынешнего этапа, а последствия прежней демографической политики проявляются в более узкой базе будущей рабочей силы.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входит в фазу старения: молодых работников становится меньше, а расходы на пенсии и медицину будут расти быстрее экономики.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UN DESA, National Bureau of Statistics of China; данные по демографии за 1980–2023 годы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 технологическая модернизация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университетов и инженерных программ увеличило число квалифицированных специалистов. Это создало кадровую базу для промышленности, исследований и технологических компаний нового поколения.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 бизнес направляют значительные ресурсы в научные центры, лаборатории и стартапы. Приоритетом стали прикладные разработки, способные быстро перейти в производство и экспорт.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отрасли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интеллект, телекоммуникации, электромобили и полупроводники превратились в стратегические направления. Они укрепляют позиции страны в глобальной конкуренции за технологии и рынки.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и цифровой рывок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космической отрасли и цифровой инфраструктуры усиливает научный престиж Китая. Технологическая модернизация всё чаще становится не дополнением, а главным источником конкурентоспособности.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цена ускоренного развития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под давлением смога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промышленных центрах долгие годы воздух оставался главным экологическим вызовом: транспорт, угольная энергетика и заводы создавали устойчивый смог. Для жителей мегаполисов это стало частью повседневной среды, требующей жёсткого контроля качества воздуха.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дефицитный 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промышленности и населения усилил нагрузку на реки, озёра и подземные воды. Во многих районах вопрос чистой воды превратился в фактор социального и экономического риска, особенно для крупных агломераций и сельских территорий.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зелёной политике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Ответом стали инвестиции в возобновляемую энергетику, общественный транспорт и снижение выбросов. Экологическая повестка всё заметнее влияет на промышленную политику, городское планирование и модернизацию энергетики.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социальных последствий роста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экономический подъём и урбанизация постепенно формируют новые социальные ограничения и расходы домохозяйств.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страны Восточной Азии: экономическая взаимозависимость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цепочки поставок особенно заметны в электронике, автомобилестроении и химической промышленности, где компоненты часто проходят через несколько стран до финальной сборки.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одновременно выступает крупнейшим рынком сбыта и центральным узлом кооперации, от которого зависят производственные связи всего региона.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UN Comtrade и региональных торговых обзоров за 2023 год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трансформации Китая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за время реформ страна резко изменила экономический и социальный профиль.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стал намного богаче и более урбанизированным, но вместе с ростом усилились вызовы старения, неравенства и экологической нагрузки.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UN, National Bureau of Statistics of China; сопоставление начала реформ и последних доступных данных
</a:t>
            </a:r>
            <a:endParaRPr lang="en-US" sz="52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определит следующий этап роста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вместо масштаба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конкурентоспособности связано не столько с увеличением объёмов, сколько с качеством технологий. Приоритетом становятся исследования, автоматизация, новые материалы и цифровые решения.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модернизация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более чистой энергетике и транспорту позволит уменьшить экологические издержки роста. Это также создаёт новые отрасли, рабочие места и экспортные возможности.
</a:t>
            </a:r>
            <a:endParaRPr lang="en-US" sz="1074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спрос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потребления внутри страны поможет снизить зависимость от внешних рынков. Для этого важны рост доходов, развитие сервиса и более уверенная потребительская среда.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дисбалансов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равномерное развитие регионов способно уменьшить разрыв между побережьем и внутренними территориями. Без этого социальные и инфраструктурные различия будут тормозить устойчивый рост.
</a:t>
            </a:r>
            <a:endParaRPr lang="en-US" sz="10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рост, который изменил регион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превратился из аграрной страны в мощную индустриальную и технологическую державу. Его успех основан на реформах, открытости и инфраструктуре, но будущее требует решения вопросов неравенства, старения и экологии.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2026-06-03T03:53:36Z</dcterms:created>
  <dcterms:modified xsi:type="dcterms:W3CDTF">2026-06-03T03:53:36Z</dcterms:modified>
</cp:coreProperties>
</file>