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Николаевич Толстой: писатель на переломе эпох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соединивший историю, фантастику и судьбу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 эпоха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Алексея Толстого пришлась на рубеж имперской, революционной и советской России. Этот исторический слом определил его темы, жанры и интерес к судьбе личности в потоке больших событий.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первые впечатления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Дворянская среда дала Толстому знание усадебного быта, речи образованного сословия и привычек дореволюционной культуры, позже вошедших в его прозу.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показывают интерес к динамичному сюжету и психологической точности — качествам, которые станут основой его исторических романов.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Провинциальная Россия и Поволжье научили его замечать разницу между социальными слоями, бытовую деталь и живую, меняющуюся среду.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Уверенная фигура эпохи признания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многих фотографиях Толстой выглядит крупным, собранным и внутренне энергичным человеком. Такой визуальный образ хорошо согласуется с его репутацией писателя, умеющего уверенно вести большой сюжет и занимать заметное место в литературной жизни.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Артистизм и публичность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Портреты разных лет часто подчеркивают выразительность лица, властность взгляда и некоторую театральность позы. Они помогают увидеть в Толстом не только автора книг, но и фигуру публичной культуры, связанную с литературным авторитетом.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литературный статус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Обложки изданий и архивные снимки показывают Толстого как признанного советского писателя. Визуальные материалы дополняют представление о нем как о человеке, который одновременно создавал тексты и формировал собственный историко-литературный образ.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Писательский образ Толстого в фотографиях и портретах
</a:t>
            </a:r>
            <a:endParaRPr lang="en-US" sz="1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биографии и датам создания ключевых произведений А. Н. Толстого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творчества А. Н. Толстого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виден переход от ранней прозы к крупным эпическим и историческим формам.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чем сильнее менялась эпоха, тем масштабнее становились темы и жанры Толстого.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 оценке О. Н. Михайлова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 подчеркивает жанровую свободу автора: Толстой одинаково уверенно работает в фантастике, историческом романе, сказке, драматургии и публицистике.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 видит в Толстом писателя большой художественной энергии, для которого важны движение сюжета, масштаб действия и постоянное стремление удержать внимание читателя.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отмечается редкое соединение занимательности и серьезного содержания: Толстой умеет писать увлекательно, не теряя исторической и нравственной глубины.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помогает понять Толстого как сложную фигуру XX века, в которой талант, историческая чуткость и приспособляемость к эпохе соединяются в одном человеке.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1920" y="632075"/>
            <a:ext cx="4252560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и жанровая характеристика произведений А. Н. Толстого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и их литературное значение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жанры и художественные задачи Толстого на разных этапах его творчества.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одинаково убедителен и в массово-читательских жанрах, и в большой исторической прозе.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«Петр Первый» как образ исторического перелома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старого уклада и новых государственных задач делает роман образцом советского исторического эпоса и ключевым текстом о модернизации России.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 реформы Петра не как отдельные эпизоды, а как длительное преобразование страны, где личность государя связана с судьбой государства.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строит повествование на массовых сценах, документальной основе и точной бытовой детали, благодаря чему эпоха воспринимается живой и осязаемой.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Эпический масштаб здесь соединен с тонкой психологической драмой, поэтому трилогия воспринимается как художественное свидетельство трагедии перелома.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Важнейшая тема произведения — поиск внутренней опоры в эпоху исторической неустойчивости, когда прежние ценности оказываются под вопросом.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Сестры Булавины, Телегин, Рощин и другие герои проходят через нравственный выбор, который раскрывает разное понимание долга, правды и личной ответственности.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Трилогия показывает, как революция и гражданская война разрушают привычный уклад, семейные связи и представление о стабильном мире.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«Хождение по мукам»: судьба интеллигенции в революцию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взгляды и художественные задачи Толстого
</a:t>
            </a:r>
            <a:pPr algn="l" indent="0" marL="0">
              <a:lnSpc>
                <a:spcPct val="100000"/>
              </a:lnSpc>
              <a:buNone/>
            </a:pPr>
            <a:r>
              <a:rPr lang="en-US" sz="225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биографии и творчества А. Н. Толстого по материалам его жизненного пути и ключевых произведений.
</a:t>
            </a:r>
            <a:endParaRPr lang="en-US" sz="22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 на Марс как испытание цивилизаций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«Аэлите» космическое путешествие становится не только научной фантазией, но и способом увидеть человека на фоне иной культуры. Марсианский мир, образы Аэлиты и инженера Лося создают зрелищный сюжет для иллюстраций и экранизаций.
</a:t>
            </a:r>
            <a:endParaRPr lang="en-US" sz="1243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Опасное изобретение и погоня за властью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«Гиперболоид инженера Гарина» строится вокруг идеи разрушительного открытия, которое попадает в руки авантюриста. Роман соединяет техническую смелость, политическую интригу и напряженное действие, поэтому легко переводится на язык кино и плаката.
</a:t>
            </a:r>
            <a:endParaRPr lang="en-US" sz="1243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и приключенческая проза Толстого
</a:t>
            </a:r>
            <a:endParaRPr lang="en-US" sz="1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корпуса произведений А. Н. Толстого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Жанровая широта творчества А. Н. Толстого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разнообразие форм, но и устойчивое движение писателя к крупному сюжету и яркому конфликту.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историческая проза и фантастика, однако заметна редкая для одного автора универсальность в работе для разных аудиторий.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берет знакомый сюжет о деревянном мальчике и превращает его в самостоятельную сказку с живой русской речью, быстрым действием и легко узнаваемыми героями.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Буратино стал культурным символом советского детства, потому что образ запоминается сразу, а сама книга показывает редкое умение Толстого перерабатывать чужой материал в оригинальное произведение.
</a:t>
            </a:r>
            <a:endParaRPr lang="en-US" sz="1229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Юмор, игра и сатирические детали делают текст понятным детям и интересным взрослым: в нем сочетаются приключение, театральность и мягкая насмешка над жадностью, глупостью и самодовольством.
</a:t>
            </a:r>
            <a:endParaRPr lang="en-US" sz="1323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«Золотой ключик» и место детской литературы в наследии писателя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264764"/>
            <a:ext cx="4813500" cy="298012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тематические линии в творчестве Толстого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 А. Н. Толстого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ведущие темы связываются с разными жанрами и художественными приемами.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Толстого переходят из одного жанра в другой, но в центре почти всегда остаются человек, история и движение эпохи.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45190"/>
            <a:ext cx="423000" cy="37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6" y="3506840"/>
            <a:ext cx="396113" cy="452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прозы Толстого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Толстого часто движутся быстро и уверенно, поэтому даже крупные исторические сцены читаются как живое действие, а не как сухое изложение событий.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Динамичный ритм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точно передает интонации персонажей, использует просторечие и разговорные обороты, благодаря чему герои звучат естественно и запоминаются без искусственности.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исторической прозе важны архаизмы, бытовые подробности и стилизация под эпоху: они создают ощущение достоверности и помогают увидеть прошлое как зримый мир.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точность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фантастике и приключенческих текстах тот же стиль поддерживает напряжение, визуальную яркость и чувство опасности, не теряя при этом ясности и выразительности.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энергия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позиция и советский период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в СССР Толстой стал заметной фигурой официальной литературной жизни: его печатали, отмечали наградами и воспринимали как автора крупного государственного масштаба.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советская биография показывает сложное равновесие между личной творческой самостоятельностью и включенностью в культурную политику времени, без которой невозможно понять его публичный образ.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произведениях усилились темы войны, власти, исторической преемственности и национальной ответственности, что особенно отчетливо проявилось в 1940-е годы и в работе над историческими замыслами.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литературной рецепции и числу известных адаптаций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Читательская и культурная востребованность наследия Толстого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устойчиво живут тексты, которые легко переходят в кино, театр и школьное чтение.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востребованные произведения сочетают сильный сюжет, узнаваемые образы и широкий возрастной диапазон восприятия.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 кино, театре и массовой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исторические и сказочные тексты Толстого чаще всего получают новую жизнь на экране и сцене: в них есть яркие характеры, заметные конфликты и эффектные визуальные 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Буратино, Петра I и героев революционной трилогии давно стали частью массовой памяти, поэтому афиши, кадры фильмов и театральные фотографии помогают увидеть долговечность его сюжетов.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А. Н. Толстой важен для старшеклассника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особенно ценно жанровое разнообразие Толстого: через разные формы он помогает понять роль языка, ответственность писателя и связь культуры с жизнью страны.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показывает, как литература соединяет историю, технику, политику и судьбу отдельного человека, не упрощая сложные эпохи и не сводя их к одному выводу.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учат видеть, что личный выбор важен даже тогда, когда вокруг меняется весь мир: так читаются и революционные романы, и исторические эпопеи, и фантастика.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Толстой: писатель большого исторического масштаба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Николаевич Толстой соединил историческую эпопею, фантастику, сказку и общественную публицистику, а оценка О. Н. Михайлова помогает увидеть в нем мощного, противоречивого и по-настоящему многогранного художника.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2026-05-23T14:51:51Z</dcterms:created>
  <dcterms:modified xsi:type="dcterms:W3CDTF">2026-05-23T14:51:51Z</dcterms:modified>
</cp:coreProperties>
</file>