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покрытосеменных растений: основные темы урока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жизненно важные растения, обеспечивающие природу 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распространение покрытосеменных растений
</a:t>
            </a:r>
            <a:endParaRPr lang="en-US" sz="214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возникли в меловом периоде около 140 млн лет назад. Благодаря цветкам и плодам они быстро заполнили все континенты, заменив многие растения и сформировав разнообразные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покрытосеменных: основные группы и среды обитания
</a:t>
            </a:r>
            <a:endParaRPr lang="en-US" sz="1927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включают лук, лилии и рис. Они встречаются в полях и болотах, характеризуются узкими листьями и длинными корнями, что помогает им выживать в разных условиях.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охватывают дуб, ромашку и яблоню. Среди них — деревья, кустарники и травы, которые образуют леса и луга средней полосы, обеспечивая важные пищевые и хозяйственные ресурсы.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пустынь запасают воду, лотосы живут в водоёмах, а берёза и клён распространены в смешанных лесах, демонстрируя широкий спектр приспособлений к среде обитания.
</a:t>
            </a:r>
            <a:endParaRPr lang="en-US" sz="9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покрытосеменного растения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отвечает за всасывание воды и питательных веществ из почвы, а также закрепляет растение в грунте, обеспечивая его устойчивость.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растение, передаёт влагу и питательные вещества к листьям, а также служит опорой для цветов и плодов.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проводит фотосинтез — процесс, преобразующий свет в энергию, и регулируют газообмен с окружающей средой.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орган размножения, привлекающий опылителей, а плод защищает семена и способствует их распространению разными способами.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его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клён и липа — примеры деревьев, а пшеница и рожь — трав, которые обеспечивают большую часть кислорода и органической массы на Земле.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преобразуют свет, воду и углекислый газ в кислород и сахар с помощью хлорофилла, поддерживая жизнь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покрытосеменных в разных биомах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 тёплые климатические условия тропиков способствуют максимальному разнообразию видов.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Мультифакторное влияние климата определяет концентрацию видов покрытосеменных в тропических и умеренных регионах.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ботанике,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покрытосеменных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ярусы лесов и луг, создавая среду для обитания множества организмов и обеспечивая сложные пищевые цепи.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удерживает почву, препятствуя эрозии и улучшая структуру грунта для воды и воздуха.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круговороте воды и биогеохимических элементов, поддерживая стабильность экосистем и их продуктивность.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покрытосеменных с животными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плодами и семенами покрытосеменных, а также рассевают их, обеспечивая расселение видов на новые территории.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осуществляется насекомыми, птицами и млекопитающими, что способствует размножению растений и развитию биоразнообразия.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питания из покрытосеменных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культуры, их применение и страны-лидеры в производстве, важные для питания человечества.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бобовые формируют пищевая основу, а виноград — значимый культурный продукт с экономическим значением.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6024" y="3514947"/>
            <a:ext cx="511875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свойства покрытосеменных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противовоспалительные и антисептические вещества, широко используется для лечения ран и кожных проблем в народной и официальной медицине.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Наперстянка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лечения сердечно-сосудистых заболеваний благодаря активным веществам, регулирующим работу сердца и сосудов.
</a:t>
            </a:r>
            <a:endParaRPr lang="en-US" sz="777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салициловой кислоты, предшественника аспирина; она облегчает боль и снижает воспаление в организме человека.
</a:t>
            </a:r>
            <a:endParaRPr lang="en-US" sz="8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использование покрытосеменных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в строительстве и бумажной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берёза ценятся за прочность и долговечность. Их древесина используется в строительстве домов и изготовлении мебели, а также в производстве бумаги и упаковочных материалов.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из природных волокон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хлопок – основные растительные волокна для текстиля. Их обработка рождает ткани для одежды и домашнего текстиля, сочетающие натуральность и прочность.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 для пищевой и косметической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Подсолнечное и соевое масла получают из семян покрытосеменных. Они широко применяются в кулинарии, а также в производстве косметики, благодаря их питательным свойствам.
</a:t>
            </a:r>
            <a:endParaRPr lang="en-US" sz="8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хозяйственные культуры покрытосеменных растений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примеры ведущих культур с их применением и странами производства.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играют ключевую роль в мировой продовольственной безопасности и экономике ведущих стран.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(ФАО)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покрытосеменных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ухудшает условия для роста растений, а деградация местообитаний вызывает исчезновение ценных растительных сообществ, что требует срочной защиты.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потере естественной среды обитания многих видов покрытосеменных растений, снижая их разнообразие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Эстетическое и культурное значение покрытосеменных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использовались в ландшафтном дизайне древних цивилизаций для украшения садов и создания комфортной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как Клод Моне, вдохновлялись цветами и растениями, создавая шедевры, например, серию «Водяные лилии».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декоративного садоводства и массовое озеленение городов придают растительным композициям большое эстетическое значение.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покрытосеменных растений в народных орнаментах и ремёслах сохраняет культурные традиции и украшает повседневную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символика покрытосеменных в разных странах
</a:t>
            </a:r>
            <a:endParaRPr lang="en-US" sz="1977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давно ассоциируется с русской природой и возрождением весны. Её изображение встречается в народных песнях, искусствах и национальных праздниках.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 в японской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сакуры символизирует красоту мимолётности и обновления. Этот период сопровождается фестивалями и семейными прогулками под цветущими деревьями.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Венки из ромашек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изготовление венков из ромашек — традиционный обряд, проводимый на летних праздниках, символизируя здоровье и счастье.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храмов и празднества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деревья играют важную роль в европейских религиозных обрядах, украшая храмы и участки во время больших праздников круглый год.
</a:t>
            </a:r>
            <a:endParaRPr lang="en-US" sz="1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современные технологии в растениеводстве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урожайные сорта покрытосеменных, устойчивые к вредителям и неблагоприятным условиям, что повышает сельскохозяйственную эффективность.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позволяют использовать генные модификации для улучшения питательной ценности и устойчивости к болезням в таких культурах, как соя и кукуруза.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ускоряют выведение новых сортов, способствуя адаптации растений к климатическим изменениям и обеспечению продовольственной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покрытосеменных в мировую экономику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зерна и текстильных культур покрытосеменных обеспечивает значительный доход для многих стран, особенно в Азии, Европе и Америке.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являются основой аграрной экономики большинства стран и ключевыми участниками мировой торговли.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сельскохозяйственный статистический центр,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покрытосеменных: масштабы и причины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20% видов покрытосеменных находятся под угрозой из-за человеческой деятельности, включая вырубку лесов и заселение чужеродными растениями.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утрата естественных местообитаний усиливают риски исчезновения многих редких видов, что подтверждается записями в Красной книге.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охране редких орхидей и дубов, которые символизируют богатство флоры и требуют сохранения.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покрытосеменных видов и рациональное природопользование
</a:t>
            </a:r>
            <a:endParaRPr lang="en-US" sz="1969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ботанические сады охраняют редкие растения и проводят исследования для сохранения биологического разнообразия.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общественности и школьников в природоохранные акции способствует формированию ответственного отношения к природе.
</a:t>
            </a:r>
            <a:endParaRPr lang="en-US" sz="972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исследований и селекции растений помогает сохранять и восстанавливать популяции покрытосеменных видов для устойчивого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основа жизни на Земле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играют критическую роль в экологии и экономике, обеспечивая ресурсы и кислород. Их сохранение — залог здоровья планеты и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2026-05-07T15:23:04Z</dcterms:created>
  <dcterms:modified xsi:type="dcterms:W3CDTF">2026-05-07T15:23:04Z</dcterms:modified>
</cp:coreProperties>
</file>