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27. Safety Earthing System. Electric Shock: ключевые темы урока
</a:t>
            </a:r>
            <a:endParaRPr lang="en-US" sz="3104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Электробезопасность, терминология и правила действий при опасности.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электробезопасности изучается на английском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нужен, чтобы понимать предупреждения, инструкции и технические надписи на оборудовании. Тема соединяет жизненно важную безопасность, лексику науки и работу с короткими профессиональными текстами, актуальными для старшеклассников.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31661" y="1443005"/>
            <a:ext cx="403725" cy="461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Safety Earthing System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заземление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earthing system связывает металлические части прибора с землёй и снижает риск поражения током. Это базовое понятие помогает понять, как работает защита в бытовых и учебных устройствах.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предупреждение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Hazard, warning sign, overload и wet hands помогают описывать условия, при которых возрастает риск. Эти сочетания формируют основу правил безопасности в учебном тексте.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защиты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Protective device, circuit breaker и residual current device показывают, какие устройства отключают цепь при аварии. Лексика помогает точно описать защитные механизмы на английском языке.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цепи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Conductor, insulator, insulation, earth wire и metal casing обозначают основные элементы электрической цепи. Понимание этих слов необходимо для чтения схем и технических пояснений.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ток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shock, live wire и leakage current описывают ситуацию, когда ток становится угрозой для человека. Эти слова особенно важны при чтении инструкций и объяснении причин неисправности.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безопасного заземления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начинается с источника, который подаёт электрический ток в цепь. Подписи live conductor и neutral conductor помогают различать проводники и понять движение тока в нормальном режиме.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отключение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Fuse или circuit breaker реагируют на abnormal current и размыкают цепь. Такой элемент защиты завершает работу системы и уменьшает риск поражения электрическим током.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путь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 wire создаёт безопасный путь для тока утечки, направляя его в землю. Благодаря этому прикосновение к корпусу становится значительно менее опасным для человека.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изоляции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insulation нарушена, ток может перейти на металлический корпус прибора. Именно здесь возникает опасная ситуация, которую схема показывает через fault current и metal casing.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урока: термины, перевод и функция в 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английские термины с русскими эквивалентами и понять их роль в учебном тексте.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группируется вокруг защиты, неисправности и автоматического отключения, поэтому перевод лучше запоминается в контексте, а не отдельно.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27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shock: что означает термин в учебном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shock означает воздействие электрического тока на организм человека. В учебном тексте термин обычно связан с немедленной опасностью и необходимостью действовать быстро и 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называет pain, burns, muscle contraction, loss of consciousness и breathing problems. Эти слова показывают, что даже короткий контакт с током может иметь серьёзные последствия.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 при контакте с damaged device, wet hands, metallic surfaces и влажной средой. Именно поэтому инструкции подчёркивают осторожность в быту и в мастерских.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повышенного риска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aid, emergency services, safety rules и warning labels помогают понять, как описывается реакция на несчастный случай. Эти выражения часто встречаются в памятках и предупреждениях.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сопровождения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по теме урока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слов показывает, что тема включает не только технические названия, но и лексику предупреждения, действия и помощи.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объём занимает техническая лексика, но почти половина словаря связана с риском и реагированием на опасность.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27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текста: основная идея и детали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объясняет, что защитное заземление снижает риск поражения током и помогает быстрее отключить неисправную цепь. Это центральная идея, вокруг которой строятся все детали.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находить слова risk reduction, protection и safe behaviour. Они помогают связать техническое описание с практическими правилами безопасности.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 тексту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блок показывает safe path для тока и automatic disconnection. Эти термины раскрывают, как система уводит ток в землю и отключает питание при неисправности.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обычно описывают fault, повреждение изоляции и попадание тока на metal parts. Такой фрагмент помогает понять, откуда возникает опасная ситуация и почему она требует защиты.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опасности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действия при электрической неисправности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принцип работы защитного заземления и автоматического отключения.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достаточно четырёх типовых конструкций, чтобы увидеть, как Passive Voice делает описание техники более точным и объективным.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модели помогают описывать защитные действия нейтрально и точно.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27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037938"/>
            <a:ext cx="4814700" cy="214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в контексте электробезопасности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активные предложения переходят в пассивные в технических описаниях и инструкциях, а также зачем это используется в учебном тексте.
</a:t>
            </a:r>
            <a:endParaRPr lang="en-US" sz="154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помогает сосредоточиться на процессе и результате, поэтому он особенно уместен в правилах, схемах и технических объяснениях.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электробезопасности, Unit 27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знаки и надписи на английском языке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Предупреждающие надписи на английском обычно состоят из нескольких слов и сразу указывают на опасность. Именно поэтому они легко читаются на приборах, щитах, табличках и в школьной лаборатории.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формулировки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вроде High Voltage, Keep Dry или Do Not Open встречаются на подстанциях, бытовой технике и в мастерских. Для ученика это реальный пример того, как английский язык работает вне учебника.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среда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сообщениях чаще всего встречаются слова danger, caution, warning и risk. Они помогают быстро распознать угрозу даже без длинного объяснения и поддерживают единый международный стандарт безопасности.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лексика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понимать такие знаки, важно замечать не только отдельные слова, но и общий смысл фразы. В экстренной ситуации именно краткая надпись может предотвратить опасное действие.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ошибки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учебного текста по теме earthing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Проблема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 описания опасной ситуации: при неисправности металлические части прибора могут оказаться под напряжением, а ток утечки создаёт риск поражения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Защитный принцип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объясняется, что earthing system соединяет корпус с землёй и даёт току безопасный путь. Это снижает напряжение на поверхности и облегчает срабатывание защиты.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заключении делается вывод: если повреждение обнаружено вовремя, цепь отключается автоматически, а вероятность травмы уменьшается. Именно поэтому заземление считается обязательным элементом безопасности.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полезных и опасных факторов в 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безопасность в электрической среде зависит не от одного правила, а от системы мер, действующих одновременно.
</a:t>
            </a:r>
            <a:endParaRPr lang="en-US" sz="1556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опасных условий вокруг прибора, тем важнее заземление, изоляция и своевременное отключение питания.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факторов по теме Unit 27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говорения: формулирование правил безопасности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Формулируйте правило через конкретное действие: disconnect, avoid, check, warn. Такие глаголы делают высказывание ясным и практичным, а слушателю сразу понятно, что именно нужно сделать.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Начните с действия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should, must и must not, чтобы показать степень обязательности. Эти формы особенно важны в правилах, потому что они передают не совет, а норму безопасного поведения.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Добавьте модальность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можно указать ситуацию: with wet hands, before repairing a device, near dangerous areas. Условия помогают связать правило с реальной обстановкой и избежать двусмысленности.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Уточните условие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кратко объяснить цель правила: to reduce risk, to prevent accidents, to protect people. Так высказывание звучит убедительно и соответствует учебному стилю.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Завершите выводом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несчастном случае: emergency vocabulary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и базовая лексика для описания неотложной ситуации на английском языке.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понимании темы и в языковом оформлении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терминов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смешивать earthing и grounding или неверно противопоставлять conductor и insulator. Из-за этого смысл технического описания становится неточным и может исказить правило безопасности.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перевода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слова в предупреждении может полностью изменить смысл надписи. Поэтому при работе с темой важно сверять термин не только по словарю, но и по контексту.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правила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проблема — фразы без модальных глаголов, например без must или should. Такие предложения звучат как наблюдение, а не как чёткое правило поведения.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лексика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иногда опускаются слова hazard, risk и safety, хотя именно они задают профессиональный тон. Без них описание становится слишком общим и менее убедительным.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чтение пассива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не распознают Passive Voice в инструкциях и переводят его слишком буквально. В результате теряется акцент на действии, процессе и результате, который особенно важен в техническом 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 Unit 27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 лексику, выбор слова по контексту, употребление модальных глаголов и распознавание пассивной формы в техническом описании.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уверенно подбирает термин, строит правило и узнаёт пассивную форму, значит он освоил и лексику, и грамматику темы.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задания по Unit 27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темы в реальной жизни и межпредметные связи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физики английские термины помогают читать обозначения на стендах, приборах и схемах. Ученики легче понимают, почему металлический корпус должен быть соединён с землёй и как работает защита от неисправности.
</a:t>
            </a:r>
            <a:endParaRPr lang="en-US" sz="883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школе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техника, удлинители и розетки тоже сопровождаются предупреждениями на английском языке. Умение быстро распознать надписи Keep Dry или Do Not Open повышает личную безопасность в привычной среде.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международной среде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этой лексики важно не только для урока, но и для поездок, обменов и чтения инструкций к импортным устройствам. Такой навык делает школьника более самостоятельным и внимательным к рискам.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язык, безопасность и практическая ценность 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27 показал, как английский язык помогает понимать электробезопасность: от терминов earthing и electric shock до пассивных конструкций, предупреждений и правил, которые действительно работают в 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2026-05-31T18:31:38Z</dcterms:created>
  <dcterms:modified xsi:type="dcterms:W3CDTF">2026-05-31T18:31:38Z</dcterms:modified>
</cp:coreProperties>
</file>