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Машиностроение: как создаются машины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 идеи рождаются машины, которые работают для людей.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машиностроительный комплекс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Машиностроительный комплекс объединяет проектирование, производство, испытания и доставку техники. Он соединяет металл, электронику, труд специалистов и цифровые технологии в одну цепочку.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68475" y="3295168"/>
            <a:ext cx="2690700" cy="148461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людям нужны машины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транспорте машины помогают быстро перевозить людей и грузы, делая поездки безопаснее и удобнее. Автобусы, поезда и автомобили — привычные примеры такой техники.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 стройка
</a:t>
            </a:r>
            <a:pPr algn="l" indent="0" marL="0">
              <a:lnSpc>
                <a:spcPct val="115000"/>
              </a:lnSpc>
              <a:buNone/>
            </a:pPr>
            <a:r>
              <a:rPr lang="en-US" sz="29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энергетике и строительстве техника нужна для подъёма, перемещения, подачи и преобразования энергии. Насосы, лифты и подъемные машины делают сложные процессы управляемыми.
</a:t>
            </a:r>
            <a:endParaRPr lang="en-US" sz="990" dirty="0"/>
          </a:p>
        </p:txBody>
      </p:sp>
      <p:sp>
        <p:nvSpPr>
          <p:cNvPr id="14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заводах машины повышают точность и скорость изготовления деталей. Станки позволяют выпускать одинаковые элементы с заданными размерами и качеством поверхности.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и ферма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сельском хозяйстве машины берут на себя тяжёлую и однообразную работу. Тракторы, комбайны и сеялки помогают обрабатывать поля точнее и быстрее.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675262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повседневность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быту машины экономят время и силы каждый день. Стиральная машина, лифт и другая техника избавляют людей от утомительных действий и ошибок.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38" y="1345750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9769" y="1320767"/>
            <a:ext cx="336787" cy="38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3988" y="1362497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8213" y="1362497"/>
            <a:ext cx="376800" cy="301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2437" y="1324817"/>
            <a:ext cx="376800" cy="3768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части комплекса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907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907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82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Транспортное направление создаёт машины для перемещения людей и грузов. Оно связано с дорогами, железными дорогами, водным транспортом и авиацией, где особенно важны надёжность и безопасность.
</a:t>
            </a:r>
            <a:endParaRPr lang="en-US" sz="1082" dirty="0"/>
          </a:p>
        </p:txBody>
      </p:sp>
      <p:sp>
        <p:nvSpPr>
          <p:cNvPr id="12" name="Text 4"/>
          <p:cNvSpPr txBox="1"/>
          <p:nvPr/>
        </p:nvSpPr>
        <p:spPr>
          <a:xfrm>
            <a:off x="202498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202498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Энергетическое машиностроение выпускает оборудование для получения и передачи энергии. Здесь нужны турбины, генераторы и насосы, которые работают долго и выдерживают большие нагрузки.
</a:t>
            </a:r>
            <a:endParaRPr lang="en-US" sz="1179" dirty="0"/>
          </a:p>
        </p:txBody>
      </p:sp>
      <p:sp>
        <p:nvSpPr>
          <p:cNvPr id="14" name="Text 6"/>
          <p:cNvSpPr txBox="1"/>
          <p:nvPr/>
        </p:nvSpPr>
        <p:spPr>
          <a:xfrm>
            <a:off x="375921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375921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Сельскохозяйственное направление делает технику для полей и ферм. Комбайны, тракторы и сеялки помогают выполнять сезонные работы быстрее и с меньшими потерями.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49343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Станки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549343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Станкостроение создаёт машины, которые изготавливают другие детали и узлы. От их точности зависит качество всей промышленной продукции и работа заводов.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2276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и узлы
</a:t>
            </a:r>
            <a:endParaRPr lang="en-US" sz="1600" dirty="0"/>
          </a:p>
        </p:txBody>
      </p:sp>
      <p:sp>
        <p:nvSpPr>
          <p:cNvPr id="19" name="Text 11"/>
          <p:cNvSpPr txBox="1"/>
          <p:nvPr/>
        </p:nvSpPr>
        <p:spPr>
          <a:xfrm>
            <a:off x="72276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комплектующих обеспечивает отрасль деталями, крепежом, узлами и инструментами. Без этой базы невозможно собрать готовую машину или наладить серийный выпуск.
</a:t>
            </a:r>
            <a:endParaRPr lang="en-US" sz="117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изделия от идеи до поставки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от заявки до передачи готового изделия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без которых не получится машина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0225" y="282864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
</a:t>
            </a:r>
            <a:pPr algn="l" indent="0" marL="0">
              <a:lnSpc>
                <a:spcPct val="100000"/>
              </a:lnSpc>
              <a:buNone/>
            </a:pPr>
            <a:r>
              <a:rPr lang="en-US" sz="49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 выбирает материалы, оборудование и порядок операций. Его задача — сделать производство удобным, безопасным и экономичным, сохранив нужное качество деталей.
</a:t>
            </a:r>
            <a:endParaRPr lang="en-US" sz="1077" dirty="0"/>
          </a:p>
        </p:txBody>
      </p:sp>
      <p:sp>
        <p:nvSpPr>
          <p:cNvPr id="11" name="Text 3"/>
          <p:cNvSpPr txBox="1"/>
          <p:nvPr/>
        </p:nvSpPr>
        <p:spPr>
          <a:xfrm>
            <a:off x="86022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Конструктор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Конструктор продумывает форму, устройство и размеры будущей машины. Он создаёт чертежи и модель, чтобы изделие можно было изготовить без ошибок и лишних переделок.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860225" y="388411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Оператор ЧПУ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Станочник с ЧПУ управляет оборудованием через программу. ЧПУ означает числовое программное управление: станок выполняет команды точно и повторяет их одинаково для каждой детали.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59657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 проверяет готовые детали и изделия. Специалисты измеряют размеры, сравнивают их с нормой и не допускают к отправке то, что не соответствует требованиям.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Технологии, которые формируют детали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17125" y="1379460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Литьё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Литьё помогает получать заготовки из расплавленного металла. После охлаждения они принимают нужную форму и становятся основой для последующей обработки.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3525000" y="1379460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Штамповка и ковка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Штамповка и ковка формируют металл давлением и ударами. Эти способы делают заготовки плотнее и позволяют получать прочные детали сложной формы.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432875" y="1379460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Сварка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Сварка соединяет отдельные элементы в единую конструкцию. Такой способ особенно важен, когда нужно быстро собрать прочную раму, корпус или каркас.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7125" y="2627985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Резание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резанием снимает лишний металл и придаёт детали точные размеры. К ней относятся токарные, фрезерные и шлифовальные операции.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3525000" y="2627985"/>
            <a:ext cx="2307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Термообработка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Термообработка изменяет свойства металла с помощью нагрева и охлаждения. Она помогает сделать деталь твёрже, прочнее или более износостойкой.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заготовки до готовой машины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путь материалов и деталей внутри предприятия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09025" y="3294391"/>
            <a:ext cx="2640300" cy="1485169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техника делает производство точнее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станков
</a:t>
            </a:r>
            <a:pPr algn="l" indent="0" marL="0">
              <a:lnSpc>
                <a:spcPct val="115000"/>
              </a:lnSpc>
              <a:buNone/>
            </a:pPr>
            <a:r>
              <a:rPr lang="en-US" sz="29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Токарные, фрезерные, сверлильные и шлифовальные станки нужны для разных видов обработки. Каждый из них выполняет свою часть работы, чтобы деталь получилась точной и аккуратной.
</a:t>
            </a:r>
            <a:endParaRPr lang="en-US" sz="990" dirty="0"/>
          </a:p>
        </p:txBody>
      </p:sp>
      <p:sp>
        <p:nvSpPr>
          <p:cNvPr id="13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Оператор следит за процессом, проверяет параметры и вовремя замечает отклонения. Даже при высокой автоматизации человеку важно контролировать качество и работу оборудования.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вместо ручной настройки
</a:t>
            </a:r>
            <a:pPr algn="l" indent="0" marL="0">
              <a:lnSpc>
                <a:spcPct val="115000"/>
              </a:lnSpc>
              <a:buNone/>
            </a:pPr>
            <a:r>
              <a:rPr lang="en-US" sz="28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станках с ЧПУ движение инструмента задаёт программа. Благодаря этому машина повторяет операции одинаково, а детали выходят с нужными размерами и меньшим количеством ошибок.
</a:t>
            </a:r>
            <a:endParaRPr lang="en-US" sz="947" dirty="0"/>
          </a:p>
        </p:txBody>
      </p:sp>
      <p:sp>
        <p:nvSpPr>
          <p:cNvPr id="15" name="Text 5"/>
          <p:cNvSpPr txBox="1"/>
          <p:nvPr/>
        </p:nvSpPr>
        <p:spPr>
          <a:xfrm>
            <a:off x="363132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и 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станки экономят материал и время, потому что работают точно по заданию. Это помогает выпускать больше одинаковых деталей и снижать количество брака.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5001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 на линии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особенно полезна там, где операция повторяется много раз. Роботы берут на себя однообразные действия и помогают людям работать быстрее и безопаснее.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выборе материала учитывают сразу четыре главных фактора: нагрузку, температуру, коррозию и стоимость. Именно они определяют, будет ли деталь прочной, лёгкой и долговечной.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фактора определяют выбор материала.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038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темы машиностроения, обобщение по учебному материалу
</a:t>
            </a:r>
            <a:endParaRPr lang="en-US" sz="10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отклонение размера может нарушить сборку и работу машины.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0,01 мм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достаточно, чтобы деталь подошла слишком туго или слишком свободно.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1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 25346-2013; основы метрологии в машиностроении
</a:t>
            </a:r>
            <a:endParaRPr lang="en-US" sz="115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827600"/>
            <a:ext cx="4663800" cy="14883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структуре машиностроительного производства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в отрасли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в машиностроении распределяются по этапам создания изделия: от идеи до доставки.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специалисты проектируют изделие, другие организуют производство и доставку; вместе они делают выпуск машины возможным.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безопасной работы в цехе нужны не только правила, но и постоянный контроль рисков.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элемента защиты особенно важны: средства индивидуальной защиты, ограждения и дисциплина на рабочем месте.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038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 охране труда при работе с оборудованием и инструментом
</a:t>
            </a:r>
            <a:endParaRPr lang="en-US" sz="10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485" y="0"/>
            <a:ext cx="4222329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2825" y="510150"/>
            <a:ext cx="43785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в машиностроении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0225" y="2834342"/>
            <a:ext cx="38109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 цифре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симуляция показывает, выдержит ли деталь нагрузку, нагрев или вибрацию. Ошибки находят ещё до запуска производства, когда исправить их проще и дешевле.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60225" y="1786033"/>
            <a:ext cx="38109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3D-проектирование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создают цифровую модель детали и проверяют, как она будет выглядеть и работать. Это помогает быстро менять форму, размеры и соединения без лишних затрат.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60225" y="3889812"/>
            <a:ext cx="38109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без потерь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Бережливый подход убирает лишние перемещения, ожидания и запасы. Благодаря этому завод работает быстрее, а ресурсы тратятся только там, где они действительно нужны.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чертежа до испытания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 примеру изготовления детали для велосипеда.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делают корпус насоса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 примеру изготовления корпуса насоса.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указанным в презентации примерам изделий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направлений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Сектора отличаются не только изделиями, но и тем, какие узлы и детали они выпускают для других отраслей.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широкий набор готовой продукции у транспортного направления, а станкостроение и комплектующие поддерживают работу остальных отраслей.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550" y="1370851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550" y="2285904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8550" y="3170949"/>
            <a:ext cx="376800" cy="376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8550" y="4175260"/>
            <a:ext cx="376800" cy="30144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идеи отрасли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2445325" y="1237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этапов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начинается с идеи и расчётов, а завершается проверкой и поставкой. На каждом этапе важны согласованность действий, аккуратность и соблюдение сроков.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2445325" y="2147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9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 техника
</a:t>
            </a:r>
            <a:pPr algn="l" indent="0" marL="0">
              <a:lnSpc>
                <a:spcPct val="90000"/>
              </a:lnSpc>
              <a:buNone/>
            </a:pPr>
            <a:r>
              <a:rPr lang="en-US" sz="595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92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Станки, измерительные приборы и программы ЧПУ помогают делать детали одинаковыми и точными. Автоматизация ускоряет работу, но не заменяет контроль человека.
</a:t>
            </a:r>
            <a:endParaRPr lang="en-US" sz="1290" dirty="0"/>
          </a:p>
        </p:txBody>
      </p:sp>
      <p:sp>
        <p:nvSpPr>
          <p:cNvPr id="14" name="Text 4"/>
          <p:cNvSpPr txBox="1"/>
          <p:nvPr/>
        </p:nvSpPr>
        <p:spPr>
          <a:xfrm>
            <a:off x="2445325" y="3079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 первом месте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условия труда защищают работников и повышают качество продукции. Ограждения, спецодежда и правила работы снижают риск ошибок и несчастных случаев.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2445325" y="4023598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9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работа
</a:t>
            </a:r>
            <a:pPr algn="l" indent="0" marL="0">
              <a:lnSpc>
                <a:spcPct val="90000"/>
              </a:lnSpc>
              <a:buNone/>
            </a:pPr>
            <a:r>
              <a:rPr lang="en-US" sz="59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95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Отрасль объединяет инженеров, рабочих, наладчиков и логистов. Поэтому она интересна тем, кто любит конструировать, разбираться в механизмах и работать в команде.
</a:t>
            </a:r>
            <a:endParaRPr lang="en-US" sz="129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912526"/>
            <a:ext cx="4339200" cy="17292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Глоссарий и карта отрасли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помогают увидеть, как идея превращается в готовое изделие: от заготовки и сборки до контроля, испытаний и доставки.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 глоссария описывают полный путь изделия и показывают, что в машиностроении важны не только детали, но и организация процесса.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терминов машиностроительного комплекса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вокруг нас и в будущем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окружает нас каждый день: от велосипеда и лифта до станков и транспорта. В будущем эта отрасль особенно нужна тем, кому интересны точные расчёты, техника и современные профессии.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2026-07-27T01:19:50Z</dcterms:created>
  <dcterms:modified xsi:type="dcterms:W3CDTF">2026-07-27T01:19:50Z</dcterms:modified>
</cp:coreProperties>
</file>