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биологических, химических и астрономических данных раскрывает современные гипотезы.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взгляды на происхождение 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— ключевая научная проблема, требующая изучения архейской эры и условий тогдашней Земли, что важно для многих дисциплин, включая биологию, генетику и химию.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 исторический контекст вопроса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предполагает, что жизненные зачатки или органические молекулы могли быть занесены на Землю из космоса.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отвергается в науке как не имеющий эмпирических оснований и не поддающийся проверке методами биологии.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объясняет возникновение жизни через химическую эволюцию простых веществ в сложные биомолекулы без участия живых организмов.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жизни: сравнение подходов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С. Миллер и Г. Юри воспроизвели атмосферу ранней Земли, пропуская электрические разряды через смесь газов, что привело к формированию простейших аминокислот.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 подтвердили возможность спонтанного синтеза органических компонентов из неорганических, что стало основой теории химической эволюции.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подтверждение химической эволюции
</a:t>
            </a:r>
            <a:endParaRPr lang="en-US" sz="24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на дне океанов обеспечивали высокую температуру и минералы, стимулируя синтез сложных биомолекул.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подтверждают образование ключевых аминокислот и сахаров из простых газовых смесей в этих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Солнца и атмосферные электрические разряды способствовали созданию реакционных условий для образования органических молекул.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и геохимические условия первичной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постепенную усложнённость от органических молекул к примитивным клеткам и биосистемам.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химических соединений к клеточной жизни занял сотни миллионов лет с постепенным усложнением структуры.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геохронологии и палеобиологии, современные исследования (2020–2023)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происхождения жизни: временная шкала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древних пород Гренландии показывает аномалии соотношений углеродных изотопов, свидетельствующие о биологической активности около 3,8 млрд лет назад.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аномалии углерода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Строматолиты, найденные в архейских отложениях Австралии, представляют собой слоистые структуры, образованные колониями цианобактерий, доказывающие существование жизни на ранней Земле.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 свидетельства жизни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ископаемые остатки микроорганизмов обнаружены в осадочных породах того же времени, что подтверждает существование древних живых организмов.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микрофоссилий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жизни в древнейших геологических слоях
</a:t>
            </a:r>
            <a:endParaRPr lang="en-US" sz="3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способные жить при экстремальных температурах и химическом составе, обнаружены у современных гидротермальных источников на океанском дне.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современных гидротермальных источников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глубоководных источников возможно образование органических молекул на базе сероводорода и минералов, независимо от солнечного излучения.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синтез органики без света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смоделированы реакции синтеза органики, подтверждающие, что гидротермальные условия могли способствовать появлению предшественников жизни.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поддержка гипотезы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гидротермальные источники: колыбель жизни?
</a:t>
            </a:r>
            <a:endParaRPr lang="en-US" sz="27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рассматривается как первая биомолекула, способная одновременно хранить информацию и катализировать химические реакции, что важно для происхождения жизни.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— РНК-молекул с каталитической функцией — стало ключевым подтверждением гипотезы «мира РНК» в 1980-х годах.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предлагает эволюционный мост от химической эволюции к сложным организмам с ДНК и белками как основными компонентами.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«мира РНК» и её научные основания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в состоянии не только хранить генетическую информацию, но и выступать биокатализатором благодаря своей пространственной структуре.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 ускоряют реакции, необходимые для репликации и метаболизма, что подтверждает их фундаментальную роль на ранних этапах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рибозимов свидетельствует о возможности самостоятельной молекулярной эволюции без участия белков.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рибозимов способствует пониманию механизма перехода от РНК к современным ДНК-белковым системам в живых организмах.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роль РНК и значение рибозимов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созданы искусственные рибозимы, способные к самосплайсингу и катализу биохимических реакций. Один из примеров — рибозим Тетрахимены, разрезающий собственную РНК-цепь без внешних ферментов.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лабораторной эволюции РНК демонстрируют формирование функциональных структур, пригодных для реализации основных процессов жизни, подтверждая возможность существования «мира РНК» на ранних этапах. 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гипотезы «мира РНК»
</a:t>
            </a:r>
            <a:endParaRPr lang="en-US" sz="28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космических объектах, таких как кометы и метеориты, обнаружены сложные органические молекулы, включая аминокислоты и полициклические ароматические углеводороды. Эти находки подтверждают теоретическую возможность переноса предшественников жизни в земную среду.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на кометах и метеоритах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 и Сатурна, например Европа и Титан, содержат следы органических веществ и потенциально водные резервуары. Их климатические и геологические условия создают перспективы для возникновения примитивных биологических процессов.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 признаками органики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«Розетта» и другие космические проекты продолжают изучать химический состав малых тел Солнечной системы, укрепляя представление о глобальном распространении органики и её роли в возникновении жизни на Земле.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и будущее понимание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происхождение органических молекул: панспермия
</a:t>
            </a:r>
            <a:endParaRPr lang="en-US" sz="27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 Мурчисон содержит аминокислоты, изотопные соотношения которых не совпадают с земными, что служит подтверждением внесолнечного происхождения отдельных органических компонентов.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из метеоритов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выживаемость некоторых бактерий и спор под воздействием вакуума и радиации, что поддерживает возможность переноса жизни через космическое пространство.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микроорганизмов в экстремальных условиях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научная критика панспермии заключается в сомнениях по поводу сохранности живых организмов при космических путешествиях и входе в атмосферу, что ставит под вопрос практическую реализуемость гипотезы.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вероятности и условий выживания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анализ гипотезы панспермии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Мурчисон содержит свыше семидесяти различных аминокислот, из которых около шести процентов совпадают с теми, что встречаются в земных организмах.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метеоритах обнаружены нуклеотидоподобные молекулы и сахара, ключевые для построения нуклеиновых кислот и энергетических молекул.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Метеориты, достигая поверхности Земли, приносили разнообразные органические соединения, способствуя обогащению раннего биохимического ландшафта планеты.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— космические носители органики на 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стадий химической эволюции от молекул к живым системам
</a:t>
            </a:r>
            <a:endParaRPr lang="en-US" sz="2606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последовательных этапов формирования жизни на Земле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— коацерваты и микросферы, возникающие спонтанно в водных растворах, обладают способностью к самоорганизации и изолированию внутренней среды от внешней.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протобионты демонстрируют рост и разделение, что свидетельствует о вероятности их роли как предшественников живых клеток на ранних этапах биогенеза.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Протобионты: первые шаги к клетке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клетки использовали РНК как носитель наследственной информации и обладали простейшими белковыми ферментами для основных биохимических реакций.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протометаболических путей позволило поддерживать энергетический обмен, жизненно необходимый для поддержания клеточных функций.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имели примитивную мембранную структуру, обеспечивавшую защиту и селективный обмен веществ с окружающей средой.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признаки первых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является базовым элементом для построения сложных органических молекул, формируя скелет биомолекул и обеспечивая химическую стабильность.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Водород, кислород и азот выступают важными компонентами функциональных групп, обеспечивающих реакционную способность биомолекул.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играет ключевую роль в структуре нуклеиновых кислот, молекул АТФ и фосфолипидных мембран, необходимых для передачи энергии и наследственности.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входит в состав некоторых аминокислот и ферментов, участвуя в каталитических процессах и стабилизации белковых структур.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— кирпичики живой материи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Perseverance анализирует состав марсианского грунта, ища признаки прежней жизни через обнаружение минеральных и органических биомаркеров в древних осадочных породах.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 в марсианской почве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«Розетта» позволил подробно изучить органический состав кометы 67P/Чурюмова-Герасименко, обнаружив сложные углеводородные соединения, что расширяет понимание возможной доставки предшественников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органики на комете с помощью «Розетты»
</a:t>
            </a:r>
            <a:endParaRPr lang="en-US" sz="1947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создание искусственных протоклеток в лабораторных условиях и использование суперкомпьютерного моделирования, что позволяет воспроизводить ключевые этапы абиогенеза с высокой точностью.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синтез протоклеток и моделирование
</a:t>
            </a:r>
            <a:endParaRPr lang="en-US" sz="19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биохимии происхождения жизни
</a:t>
            </a:r>
            <a:endParaRPr lang="en-US" sz="24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междисциплинарных данных расширяет понимание процессов возникновения жизни. Для дальнейших открытий необходимы глубокие исследования и развитие технологий, что важно для науки и поиска жизни за пределами Земли.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 перспективы исследований происхождения жизни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2026-05-10T08:32:02Z</dcterms:created>
  <dcterms:modified xsi:type="dcterms:W3CDTF">2026-05-10T08:32:02Z</dcterms:modified>
</cp:coreProperties>
</file>