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 на рубеже эпох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сумевший соединить правду жизни, силу характера и общественный нерв эпохи.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нового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вошел в литературу в момент социальных потрясений, когда индустриальный рост, бедность и протест меняли жизнь страны, а писатели искали новые способы говорить о человеке и его выборе.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Максим Горький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работал в самых разных местах, а свободное время отдавал чтению и постоянному самообразованию, постепенно превращая личный опыт в литературное видение.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труд и самообразование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Родившийся в Нижнем Новгороде Алексей Пешков рано оказался в мире утрат, тяжелого быта и семейной суровости, которые рано научили его наблюдать жизнь без прикрас.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1868: детство в Нижнем Новгороде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простыми людьми, знание труда и нужды, а также интерес к человеческому достоинству стали основой его первых рассказов и определили дальнейший путь в литературе.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литературе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памяти писателя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вошел в биографию Горького как пространство ранних впечатлений. Здесь он впервые увидел труд, бедность и сложные семейные отношения, которые сформировали его взгляд на жизнь.
</a:t>
            </a:r>
            <a:endParaRPr lang="en-US" sz="1131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детских впечатлений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город, пристани и ярмарочная среда дали ему богатый материал для наблюдений. Именно отсюда — интерес к народной речи, ярким характерам и резкому социальному неравенству.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и речь улиц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и первый литературный успех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«Максим Горький» стало не просто подписью, а художественным заявлением: за ним стояли личная память, суровый жизненный опыт и желание говорить о тяжелой правде без смягчений.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известность пришла после рассказа «Макар Чудра». Именно с этого текста начался путь Горького как писателя, которого быстро заметили читатели и литературная среда.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появился в 1892 году, а первые публикации сразу выделили автора среди новых голосов эпохи. Он привлек внимание необычной интонацией, сочетавшей жизненную достоверность и внутреннюю напряженность.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Максима Горького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показывает, как личная биография Горького постепенно перерастала в масштабное литературное и общественное влияние.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жизненные повороты совпадают с ростом его художественной и общественной значимости.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из биографии М. Горького, общепринятые в литературоведении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375" y="1294104"/>
            <a:ext cx="281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и драматургии Горького
</a:t>
            </a:r>
            <a:endParaRPr lang="en-US" sz="288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мир, где бедность и зависимость ломают судьбы людей. Его тексты заставляют увидеть, как общественный порядок может лишать человека голоса и перспективы.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несправедливость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произведений часто оказываются босяки, рабочие, странники и люди без устойчивого положения. Их жизнь раскрывает пределы общества и пределы человеческой стойкости.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границе общества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тяжелых обстоятельствах Горького интересует не только страдание, но и энергия сопротивления. Для него важны гордость, достоинство и способность не сломаться.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Горького постоянно стоят перед нравственным выбором: смириться, обмануть себя или противостоять унижению. Этот конфликт делает его прозу и драму особенно напряженными.
</a:t>
            </a:r>
            <a:endParaRPr lang="en-US" sz="126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свободе и сильном характере
</a:t>
            </a:r>
            <a:endParaRPr lang="en-US" sz="29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Чудра»: воля выше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степное пространство и свободный ритм жизни подчеркивают независимость героев. Для них личная свобода ценнее спокойствия и привычного порядка, а внутренний закон важнее чужих правил. Так рождается романтический образ человека, не желающего подчиняться обыденности.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Изергиль»: подвиг, память, цена эгоизма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как рассказ о судьбах, в которых рядом существуют жертвенность и самовлюбленность. Легендарные эпизоды помогают Горькому размышлять о том, что делает человека по-настоящему великим, а что, напротив, обесценивает его жизнь.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«Челкаш»: свобода и нравственная неоднозначность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образ босяка создают напряженную картину мира, где свобода легко соседствует с корыстью. Рассказ не идеализирует героя, но показывает его как человека, живущего по собственным правилам и резко отличающегося от обывательской морали.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как социальная и философская драма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у Горького становится моделью общества, где люди существуют на пределе бедности, унижения и надежды. Каждый персонаж приносит в конфликт собственную правду и собственную слабость.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Лука, Сатин, Барон, Настя, Актер и Костылев говорят о милосердии, иллюзии, свободе и правде. Их столкновения превращают бытовую ситуацию в философский спор.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социальной конкретности и размышления о человеческом достоинстве сделало «На дне» одной из самых значимых пьес русской литературы.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опасны самообман и духовная пассивность, но одновременно оставляет вопрос открытым: всегда ли жесткая правда помогает человеку выстоять и сохранить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Горького и их значение
</a:t>
            </a:r>
            <a:endParaRPr lang="en-US" sz="270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показывают, как менялись темы, жанры и образ человека у Горького.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писал в разных жанрах, но последовательно возвращался к теме человека, его свободы и нравственного выбора.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литературоведческие сведения о творчестве М. Горького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тема пробуждения личности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Пелагея Ниловна проходит путь от запуганной женщины, привыкшей молчать, к человеку, который осознает собственную ответственность и начинает действовать вместе с другими.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убеждает, что страх можно преодолеть не только словом, но и солидарностью, а человеческое достоинство раскрывается в готовности поддержать правду и близких.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рабочей семьи Горький показывает, как политическое сознание соединяется с нравственным ростом: личное пробуждение становится частью общего движения за справедливость.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трилогия: путь становления героя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показывает не просто события биографии, а последовательное усложнение внутреннего мира героя и его взгляда на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цикл, тем заметнее движение от травмы к самоопределению, труду и осознанному выбору жизненного пути.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Горького: «Детство», «В людях», «Мои университеты»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общественной деятельности Горького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помогал молодым авторам, делился опытом и создавал для них пространство профессионального роста, где ценились талант и честность высказывания.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литераторов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участвовал в культурных инициативах, которые расширяли доступ к чтению и знанию, считая образование важной частью общественного обновления.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работа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относился к жизни рабочих и низших слоев общества, поэтому его общественная позиция воспринималась как голос людей без права на слово.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рабочей средой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авторитета художника, активной гражданской позиции и резких оценок действительности делало Горького фигурой, вызывавшей уважение и полемику одновременно.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репутация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героя у Горького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повторяющуюся в прозе, драматургии и автобиографических текстах модель нравственного испытания и выбора.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 эмиграции и за границей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1906–1913 годах Горький жил в Европе и США, продолжая писать и выступать как заметная фигура русской культуры; его книги и статьи получали широкий отклик за рубежом.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с Россией усилила в его текстах ощущение исторической тревоги, а также размышления о том, как сохранить связь с родиной в эпоху общественных потрясений.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революционная эпоха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поддерживал идею обновления общества, но не принимал насилие и разрушение культуры, поэтому его отношение к революции оставалось принципиально сложным.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двойственность помогает понять, что литература XX века существовала не отдельно от истории, а внутри острых общественных конфликтов и ценностных переломов.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вокруг Горького не исчезали споры: одни видели в нем выразителя эпохи, другие — автора, чья позиция не укладывалась в простую схему.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его имя стало частью официального советского канона, а сам писатель оказался связан с государственной поддержкой и символическим статусом.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многообразие творчества Горького
</a:t>
            </a:r>
            <a:endParaRPr lang="en-US" sz="287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Горькому говорить и о частной судьбе человека, и о крупных общественных переменах без потери художественной выразительности.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прозы и драматургии показывает, что именно через сюжет и сцену Горький сильнее всего влиял на читателя и зрителя.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литературное наследие М. Горького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Максиме Горьком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писателе и его творческом значении.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Биография, темы и произведения Горького тесно связаны: жизненный опыт стал основой его художественного мира и общественной позиции.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Горьком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Горький остается важным для современного читателя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по-прежнему важен, потому что его тексты честно говорят о неравенстве, унижении и цене человеческого достоинства — темах, понятных и сегодняшнему читателю.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различать правду и самообман, а также видеть, как личный выбор влияет не только на судьбу героя, но и на окружающих.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Горький ценен еще и тем, что развивает умение анализировать конфликт, исторический контекст и сложные характеры без упрощения и поверхностных выводов.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сила правды и человеческого достоинства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объединил личный опыт, общественную тревогу и мощный художественный язык. Его книги напоминают, что достоинство человека проверяется в испытаниях, а литература способна пробуждать мысль и совесть.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2026-05-20T02:36:14Z</dcterms:created>
  <dcterms:modified xsi:type="dcterms:W3CDTF">2026-05-20T02:36:14Z</dcterms:modified>
</cp:coreProperties>
</file>