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803325"/>
            <a:ext cx="7239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Насекомые: общая характеристика и ключевые темы урока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3845100"/>
            <a:ext cx="4293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самая многочисленная группа животных с уникальными строением и ролями в природе.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Происхождение, эволюция и современное разнообразие насекомых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насекомых существует более 400 миллионов лет. Они приспособились к жизни в самых разных климатических условиях — от тропиков до тундры, включая пустыни и города. Их разнообразие и адаптивность делают их одной из самых успешных групп животных на планете.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Насекомые: основные признаки и строение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насекомых состоит из трёх отделов — голова, грудь и брюшко, которые обеспечивают разделение функций и адаптацию к среде.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груди располагаются три пары ног, каждая предназначена для разных движений, включая бег и прыжки, обеспечивая мобильность животного.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имеют одну пару усиков, которые выполняют важные функции органов чувств, включая обоняние и осязание.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тело покрыто твёрдым хитиновым экзоскелетом, который защищает внутренние органы и служит опорой для мышц.
</a:t>
            </a:r>
            <a:endParaRPr lang="en-US" sz="9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насекомого: органы чувств и ротовой аппарат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Фасеточные глаза — сложные оптические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Фасеточные глаза состоят из тысяч маленьких омматидиев, позволяющих насекомому видеть в широком углу обзора и быстро реагировать на движение. У стрекоз их насчитывается до 30 000, что обеспечивает высокую чувствительность к свету.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усиков для восприятия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усиков служит органами обоняния и осязания. В зависимости от вида усики могут быть длинными, короткими или щетинкообразными, помогая ориентироваться в пространстве и находить пищу.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ротового аппарата и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Ротовой аппарат у насекомых адаптирован к разным способам питания: жуки имеют грызущий, бабочки — сосущий, а комары — колюще-сосущий тип, отражающий их экологическую специализацию.
</a:t>
            </a:r>
            <a:endParaRPr lang="en-US" sz="12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часть: сегменты, крылья и мышцы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сегмента грудной части и их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Грудь состоит из переднегруди, среднегруди и заднегруди, каждый из которых несет по паре ног. Такая структура позволяет эффективно координировать движение и сохранять баланс.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роль крыльев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обычно прикреплены к среднегруди и заднегруди. Их движение обеспечивает полёт, а форма и размер варьируются в зависимости от образа жизни насекомого.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грудной части — основа подвижности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грудной части сосредоточены мощные мышцы, которые приводят в движение ноги и крылья. Они обеспечивают как бег, так и полёт, позволяя насекомым быстро реагировать на угрозы и добывать пищу.
</a:t>
            </a:r>
            <a:endParaRPr lang="en-US" sz="11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типы конечностей у насекомых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Бегательные ноги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Бегательные ноги, как у тараканов, предназначены для быстрого и устойчивого передвижения по различным поверхностям. Они состоят из пяти основных частей, позволяющих гибкое движение.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Прыжковые конечности кузнечиков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кузнечиков задние ноги специально адаптированы для прыжков: сильные мышцы бедра и длинные голени позволяют мгновенно отталкиваться от земли на большое расстояние.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Плавательные ноги у водных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Жуки-водолюбы имеют плоские и щетинистые ноги, позволяющие эффективно двигаться в воде, используя плавательные движения и сохраняя устойчивость.
</a:t>
            </a:r>
            <a:endParaRPr lang="en-US" sz="1102" dirty="0"/>
          </a:p>
        </p:txBody>
      </p:sp>
      <p:sp>
        <p:nvSpPr>
          <p:cNvPr id="12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Копательные и хватательные конечности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Медведки обеспечивают копание мощными утолщёнными передними ногами с развитыми мышцами, а у богомолов передние ноги хватательные, предназначенные для захвата добычи.
</a:t>
            </a:r>
            <a:endParaRPr lang="en-US" sz="11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Крылья: строение, виды и примеры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надкрылья — защита и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жуков передние крылья преобразованы в твёрдые надкрылья, защищающие мягкие задние крылья и тело от повреждений и высыхания.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Прозрачные перепончатые крылья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мухи обладают тонкими прозрачными крыльями с характерной жилкованной структурой, что обеспечивает лёгкость и подвижность при полёте.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Редуцированные и отсутствующие крылья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блох и некоторых муравьёв-солдат крылья либо сильно редуцированы, либо отсутствуют вовсе, что связано с особенностями образа жизни и среды обитания.
</a:t>
            </a:r>
            <a:endParaRPr lang="en-US" sz="12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Брюшко: внутренние органы и функции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состоит из 8–11 сегментов, в нём находятся важнейшие органы: пищеварительный тракт, поддерживающий переработку пищи и всасывание питательных веществ.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же расположены органы размножения и дыхательная система — трахеи, а мышцы брюшка обеспечивают движение, вентиляцию и защищают потомство.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система насекомых: особенности строения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насекомых в основном поперечно-полосатые, что позволяет им быстро и эффективно сокращаться для движения и полёта.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мышцы отвечают за мощные движения крыльев и ног, обеспечивая быстрый и точный контроль полёта и ходьбы.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брюшка и рта помогают гибко двигать телом и эффективно принимать пищу, что способствует выживанию и адаптации.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мышц у насекомых: прямая и косвенная система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мускулатура соединяет отдельные сегменты и отвечает за точные движения конечностей, поддерживая управление ходьбой и хватанием.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Косвенная мускулатура связывает крупные части туловища и обеспечивает быстрый, энергозатратный полёт крыльев благодаря изменению формы тела.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система ориентирована на локальные движения, тесно связана с экзоскелетом, обеспечивая жёсткость и точность.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Одновременная работа обоих типов мышц даёт насекомым сложные и координированные движения для выживания в природе.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насекомых: механизмы и примеры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у многих насекомых является главным способом передвижения — мышцы крыльев сокращаются с частотой до 1000 раз в секунду, обеспечивая быстрые и манёвренные перемещения.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полёта, насекомые используют бег, прыжки и плавание: муравьи быстро бегают, кузнечики совершают длинные прыжки, а жуки-водолюбы ловко плавают в воде.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Водомерки способны ходить по воде благодаря поверхности ног, сочетая экономное расходование энергии и высокую реактивность движений для защиты и поиска пищи.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насекомых контролирует основные функции, а брюшная нервная цепочка содержит узлы, управляющие движением конечностей и координацией тела.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импульсы от мозгового центра передаются к мышцам, регулируя их работу и обеспечивая точность и синхронность движений во время полёта или бега.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например ювенильный, поддерживают мышечный тонус и помогают координировать сложные движения, влияя на развитие и поведение в разные стадии жизни.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управление мышцами
</a:t>
            </a:r>
            <a:endParaRPr lang="en-US" sz="2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мышечной системы у представителей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Жевательные мышцы жуков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жуков развиты мощные жевательные мышцы, которые позволяют им перерабатывать твёрдую пищу, такую как древесина или листья. Эти мышцы обеспечивают силу и точность при захвате и измельчении корма.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мускулатура у мух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мух особенно сильна грудная мускулатура, отвечающая за стремительные сокращения крыльев. Это даёт им высокую манёвренность и способность летать с большой скоростью в сложных условиях.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Прыжковые мышцы кузнечиков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Кузнечики обладают крупными и мощными мышцами в задних ногах. Именно эти мышцы обеспечивают удивительно длинные прыжки, позволяющие быстро уходить от хищников и перемещаться по местности.
</a:t>
            </a:r>
            <a:endParaRPr lang="en-US" sz="12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развития мышц с метаморфозом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мышц у куколок
</a:t>
            </a:r>
            <a:pPr algn="l" indent="0" marL="0">
              <a:lnSpc>
                <a:spcPct val="115000"/>
              </a:lnSpc>
              <a:buNone/>
            </a:pPr>
            <a:r>
              <a:rPr lang="en-US" sz="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стадии куколки происходит перестройка мышечной системы: формируются новые мускулы, необходимые для движения взрослой особи. Это позволяет бабочкам и жукам приобретать полноценные функции.
</a:t>
            </a:r>
            <a:endParaRPr lang="en-US" sz="1194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мускулатуры личинок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и гусеницы имеют другую мускулатуру, адаптированную под пищевые и двигательные потребности. После метаморфоза её структура кардинально меняется для новых способов передвижения и питания.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личинок у разных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насекомых личинки имеют особые мышцы для рытья в почве или плавания в воде, что говорит о тесной связи мускулатуры с образом жизни уже на ранних стадиях развития.
</a:t>
            </a:r>
            <a:endParaRPr lang="en-US" sz="12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внешнего строения и мышц: примеры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Плавательные щетинки жука-водолюба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жука-водолюба на ногах развиты плотные щетинки, которые увеличивают площадь поверхности для эффективного плавания и быстрого перемещения в водной среде, помогая избежать хищников.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Утолщённые передние ноги медведки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Медведка использует свои массивные передние ноги с мощными мышцами для рытья ходов в земле, что обеспечивает выживание и поиск пищи под землёй, а также защиту.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Хватательные конечности богомола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богомола передние конечности адаптированы для захвата добычи — они снабжены острыми шипами и сильными мышцами, что позволяет эффективно удерживать и быстро убивать жертв.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строения насекомых и паукообразных
</a:t>
            </a:r>
            <a:endParaRPr lang="en-US" sz="213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отличия в количестве ног, усиков, строении брюшка и дыхательных органов между насекомыми и паукообразными.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отличаются от паукообразных по ключевым морфологическим признакам, особенно наличием усиков и крыльев, что отражает разнообразие их образа жизни.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учебники, энтомология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787" y="1249087"/>
            <a:ext cx="223425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71695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значение мышечной системы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шмели способствуют опылению растений, используя мышцы для полёта и перемещения между цветами, что играет важную роль в экосистемах и сельском хозяйстве.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Жуки-мертвоеды и мухи очищают окружающую среду, ускоряя разложение органики, их активность обеспечивается эффективной мускулатурой для поиска пищи.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других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служат базой пищевых цепей, их мускулатура обеспечивает выживание и расселение, что поддерживает разнообразие живых организмов.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и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мышцы позволяют насекомым быстро перемещаться и защищаться, что способствует успешному освоению новых территорий и выживанию в дикой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насекомых и проблема вредителей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насекомые, такие как саранча и колорадский жук, благодаря развитой мускулатуре быстро распространяются и наносят значительный ущерб сельскому хозяйству.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движения и способности к прыжкам или полёту позволяют комарам эффективно расселяться, что способствует передаче болезней и усложняет борьбу с ними.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особенностей строения мышц помогает разрабатывать биологические методы борьбы, направленные на ограничение мобильности и размножения вредителей.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мира насекомых: мышцы и удивительные способности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навозного жука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Навозный жук может тянуть груз, превышающий его собственный вес в 1141 раз. Эта сила обеспечивается уникальной мускулатурой и позволяет переносить большие объёмы пищи и материалов.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жука-скакуна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Жук-скакун развивает скорость до 2,5 м/с, что в 125 раз превышает длину его тела. Мощные мышцы ног обеспечивают ему рывки и быстрые уклонения от опасностей.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Выживаемость тараканов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Тараканы остаются активными после серьёзных повреждений благодаря особенностям мускулатуры и нервной системы, что делает их одними из самых выносливых насекомых.
</a:t>
            </a:r>
            <a:endParaRPr lang="en-US" sz="12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стройные мускулы — залог успеха насекомых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Насекомые выделяется богатством видов и адаптаций мышечной системы, которая обеспечивает эффективные движения, выживание и важную роль в природе и хозяйстве человека.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2026-05-09T15:10:54Z</dcterms:created>
  <dcterms:modified xsi:type="dcterms:W3CDTF">2026-05-09T15:10:54Z</dcterms:modified>
</cp:coreProperties>
</file>