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синусов: как связаны стороны и углы треугольника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сторон, углов и радиуса описанной окружности в одной 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находить стороны и углы в любом треугольнике, а не только в прямоугольном. Особенно полезна, когда известны угол, сторона и нужно восстановить остальные элементы чертежа.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теорема синусов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противолежащий угол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a и A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Стороне a всегда соответствует угол A, который лежит напротив неё. Именно такие пары сравнивает теорема синусов, поэтому важно сразу правильно читать обозначения на рисунке.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b и B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b связана с углом B по тому же правилу. Если на чертеже перепутать стороны и углы, формула даст неверный результат, даже при правильных вычислениях.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c и C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Стороне c противолежит угол C. Такая запись удобна для решения задач: нужно лишь найти нужную пару и подставить её в отношение стороны к синусу угла.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величине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больше противолежащая ему сторона. Это свойство помогает проверить чертёж и быстро заметить ошибку, если порядок сторон или углов записан неверно.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 треугольнике и на чертеже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принято обозначать заглавными буквами A, B и C. Важно помнить, что каждой стороне соответствует именно противолежащий угол, а не соседний с 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стороны треугольника обозначают буквами a, b и c. Такая запись позволяет коротко записывать формулы, не перегружая чертёж лишними словами и числами.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принято обозначать заглавными буквами A, B и C. Важно помнить, что каждой стороне соответствует именно противолежащий угол, а не соседний с ней.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часто отмечают описанную окружность и её радиус R. Это помогает увидеть, как формула связывает треугольник не только с углами, но и с окружностью.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отношения одинаковы для одного треугольника, даже если сами стороны и углы различаются.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отношения равны, можно использовать любое из них для поиска неизвестной стороны или угла.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синусов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отношения в теореме синусов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синусов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отношение стороны к синусу противолежащего угла одинаково для всех трёх сторон. Это и есть теорема синусов, одна из главных формул школьной геометрии.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одна сторона и её противолежащий угол, можно вычислить другие стороны. Если известны две стороны и один угол, теорема помогает найти недостающий угол.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не только для прямоугольных, но и для любых треугольников. Поэтому она особенно полезна в задачах, где нельзя сразу применить простые правила.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по теореме синусов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школьных задач по треугольникам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теорема синусов особенно удобна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и 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 и одна сторона, сначала находят третий угол, затем по теореме синусов вычисляют остальные стороны. Такой случай встречается очень часто.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её угол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две стороны и угол, лежащий напротив одной из них, формула сразу даёт нужное отношение. Это позволяет находить второй угол без лишних построений.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подходит и для остроугольных, и для тупоугольных треугольников. Благодаря этому её можно применять в самых разных школьных задачах.
</a:t>
            </a:r>
            <a:endParaRPr lang="en-US" sz="11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даны и что можно найти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 каких случаях теорема синусов помогает сразу, а когда данных ещё недостаточно.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подходящей задачи — наличие противолежащей пары: стороны и угла напротив неё.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теорема синусов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теоремы синусов с описанной окружностью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вершины треугольника. Её радиус связывает стороны и углы с геометрией окружности, а не только с самим треугольником.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 радиусом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a/sin A = b/sin B = c/sin C = 2R показывает, что все отношения равны одной и той же величине. Здесь R — радиус описанной окружности.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вершины треугольника. Её радиус связывает стороны и углы с геометрией окружности, а не только с самим треугольником.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теоремы помогает решать задачи, где удобно использовать радиус окружности. Она показывает, что одна формула объединяет треугольник и окружность вокруг 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 объединяет стороны треугольника, его углы и радиус описанной окружности в единую зависимость.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показывает, что все три отношения одинаковы, а значит любую известную пару можно использовать для поиска неизвестных элементов.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формулировка теоремы синусов; курс планиметрии 7 класса.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формула a/sin A = 2R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стороны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Подставляем синусы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точные значения: sin 30° = ½, sin 45° = √2/2. Теперь можно составить пропорцию b = a · sin B / sin A и заменить буквы числами.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Выполняем вычисление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значения: b = 8 · (√2/2) / (½). Деление на половину увеличивает результат вдвое, поэтому получаем b = 8√2 см без округления.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сторона должна быть больше 8 см, потому что угол 45° больше угла 30°. Полученный ответ подходит по смыслу и по правилу противолежащих сторон.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углы A = 30° и B = 45°, а также сторона a = 8 см. Сначала определяем, какая сторона лежит напротив каждого угла, чтобы не перепутать дроби.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Находим известную пару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сторону и противолежащий ей угол, которые даны в условии. Именно с этой пары начинается уравнение, связанное с синусами.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Составляем уравнение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пропорцию и подставляем известные значения. Затем выражаем синус неизвестного угла и находим сам угол по таблице или калькуляции.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Проверяем весь треугольник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второго угла вычисляем третий по правилу 180°. Так можно убедиться, что решение согласуется с геометрией треугольника.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угол по теореме синусов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синусов из школьного курса геометрии.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помогают быстро считать по теореме синусов без лишних преобразований и округлений.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стандартных значения нужно знать наизусть: они ускоряют вычисления и делают ответы точнее.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синусов для углов из школьных задач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по теореме синусов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школьной задачи на треугольник.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парах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сторону и угол, которые должны быть напротив друг друга. Из-за этого в пропорцию подставляют не те значения и получают неверный ответ.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вместо 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в формулу число градусов напрямую. Сначала нужно найти значение синуса угла, иначе вычисление не будет иметь смысла.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чтение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и углы подписаны не по правилу, легко ошибиться в обозначениях. Перед решением полезно ещё раз проверить, какая вершина и какая сторона чему соответствуют.
</a:t>
            </a:r>
            <a:endParaRPr lang="en-US" sz="964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суммы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стоит убедиться, что все углы треугольника дают 180°. Такая проверка помогает заметить арифметические и логические ошибки до сдачи ответа.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теоремы дополняют друг друга и закрывают почти все типы задач на треугольники в школьном курсе.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противолежащая пара или два угла, удобнее синусы; если даны стороны и включённый угол, чаще выбирают косинусы.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условиям применения из школьного курса геометрии.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и теорема косинусов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измерений к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решали практические задачи: как измерить расстояние, не проходя его шагами, и как построить точный чертёж. Из этих наблюдений постепенно выросли правила, связывающие стороны и углы треугольника.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для звёзд и карт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свойств треугольников оказалось особенно полезным в астрономии и картографии. По углам и небольшим отрезкам можно было вычислять большие расстояния, а затем переносить их на карту или небесную схему.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треугольника с описанной окружностью помогла увидеть более общую закономерность. Когда вершины лежат на одной окружности, отношения сторон и синусов углов становятся особенно наглядными и удобными для вычислений.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теоремы синусов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теорема синусов нужна в жизни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недоступного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помогает находить расстояния, которые нельзя измерить напрямую: например, ширину реки или расстояние до удалённого объекта. Достаточно нескольких доступных измерений и правильной схемы.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картой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карт и планов важно переводить углы и отрезки в реальные размеры. Теорема синусов даёт способ связать чертёж с действительным положением объектов на местности.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геодезии и при простых измерениях на участке треугольники помогают определить длины сторон, которые сложно измерить рулеткой. Это делает формулу полезной не только в классе.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расчёт по данным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только отдельные элементы фигуры, теорема позволяет восстановить остальные. Она учит получать точный результат из ограниченной информации, а это важный навык в математике.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связывает стороны, противолежащие углы и радиус описанной окружности. Она помогает решать треугольники там, где прямых измерений недостаточно, и требует прежде всего внимательности к обозначениям.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 — ключ к треугольнику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2026-05-29T00:47:34Z</dcterms:created>
  <dcterms:modified xsi:type="dcterms:W3CDTF">2026-05-29T00:47:34Z</dcterms:modified>
</cp:coreProperties>
</file>