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и их классификация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ЧС, какими они бывают и как действовать без паники.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знать правила при ЧС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 безопасности помогает быстрее сориентироваться в опасной обстановке, правильно реагировать на сигналы тревоги и выполнять указания взрослых. Это часть ОБЗР и важный навык для школы, дома и дороги.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чрезвычайной ситуации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ЧС возникает из-за аварии, опасного природного явления, катастрофы, эпидемии или другого происшествия, которое резко нарушает привычную жизнь людей и работу важных служб.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обстановке появляется угроза жизни и здоровью, поэтому нужны срочные меры помощи, оповещение, эвакуация или другие действия по защите населения.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ЧС может привести к значительным материальным потерям: повреждению зданий, транспорта, связи, коммунальных сетей и объектов, от которых зависит повседневная жизнь.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ЧС по происхождению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определить источник опасности и выбрать подходящие меры защиты.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причины ЧС требуют разных способов защиты, но общая задача одна — быстро распознать опасность и защитить людей.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чрезвычайных ситуаций по происхождению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чрезвычайные ситуации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Стихия, которую видно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ветер, метель или ураган не всегда выглядят одинаково, но последствия часто похожи: падают деревья, ломаются ветви, ухудшается видимость, а передвижение становится опасным. Для людей важны укрытие и осторожность.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река выходит из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может быстро изменить привычный вид местности: вода затапливает дороги, дворы и первые этажи зданий. Особенно заметно это весной, когда тает снег или резко поднимается уровень воды после сильных дождей.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 лесу и жара без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часто начинается в сухую и жаркую погоду, когда искра легко превращается в большое пламя. Такие пожары особенно опасны тем, что быстро распространяются и угрожают не только лесу, но и населенным пунктам.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ЧС встречаются чаще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таких событий зависит от климата, рельефа и географического положения территории.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возникают опасности, связанные с местными условиями, а редкие события нередко бывают самыми разрушительными.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природных ЧС по регионам России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28432"/>
            <a:ext cx="261000" cy="26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722230"/>
            <a:ext cx="261000" cy="208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78317"/>
            <a:ext cx="261000" cy="23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31517"/>
            <a:ext cx="261000" cy="261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чрезвычайные ситуации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на объектах, где есть электричество, горючие материалы или нарушение правил обращения с огнем. Опасны быстрым распространением дыма и высокой температурой.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происходить при утечке газа, нарушении технологии или неисправности оборудования. Взрыв создает ударную волну, разрушения и риск травм на большой территории.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аварии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 на дорогах, железной дороге, воде и в воздухе. Их последствия зависят от скорости, числа людей и того, насколько сложна эвакуация пострадавших.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предприятиях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поломками, утечками, выбросами опасных веществ и остановкой важных систем. Особенно опасны на заводах и электростанциях, где риск быстро затрагивает многих людей.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техногенных ЧС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 авариям приводят износ техники, ошибки работников, нарушение инструкций и отсутствие своевременного ремонта. Предупреждение таких событий начинается с дисциплины и контроля.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техногенная авария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небольшая неполадка может привести к крупному происшествию.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Биолого-социальные чрезвычайные ситуации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ЧС связаны с распространением инфекций, заражением воды или пищи и массовым поражением людей, животных или растений в короткие сроки.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 эпидемии, вспышки кишечных инфекций и пищевые отравления, а в сельском хозяйстве — нашествие вредителей, например саранчи.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возрастает, когда возбудитель быстро передается между людьми или когда заражение затрагивает большое число жителей, требуя срочных санитарных мер.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чрезвычайные ситуации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ЧС связаны с опасными действиями людей: терроризмом, захватом заложников, массовыми беспорядками и угрозами в школе или общественном месте.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главная опасность — внезапность и паника, из-за которых люди могут терять ориентиры, получать травмы и мешать работе спасателей и полиции.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ситуациях особенно важно сохранять спокойствие, держаться вместе с классом или семьей и точно выполнять указания взрослых и служб.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самостоятельно уходить в опасную зону, спорить с ответственными взрослыми или мешать эвакуации: порядок и дисциплина помогают сохранить жизнь.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ЧС по масштабу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масштабу показывает, насколько широко распространилась опасность и какие силы нужны для помощи людям.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территория ЧС, тем сложнее ликвидация и тем больше людей, техники и координации требуется.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чрезвычайных ситуаций по масштабу распространения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масштаб ЧС связан с последствиями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масштаба почти всегда означает более сложную эвакуацию, длительное восстановление и большее число решений, которые нужно принимать одновременно.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ЧС, тем выше число пострадавших, ущерб и нагрузка на службы; ликвидация становится сложнее.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ОБЗР и классификации ЧС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чрезвычайных ситуаций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особенно рискованны паника, давка, потеря ориентировки и попытка вернуться в опасную зону. После крупных ЧС восстановление школ, транспорта и коммунальных служб занимает много времени.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ЧС угрожают жизни и здоровью людей, вызывают травмы, пожары, разрушения зданий и отключение света, воды или связи. Иногда опасность затрагивает сразу целый район или город.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школьника при сигнале тревоги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общих правилах оповещения и эвакуации при чрезвычайных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29674"/>
            <a:ext cx="244200" cy="195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7074" y="1361567"/>
            <a:ext cx="244200" cy="2170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предупреждения и защиты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 и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тревоги может прийти через сирены, радио, телевидение, интернет и школьные системы связи. Важно сразу обращать внимание на официальные сообщения и не ждать подтверждения от случайных источников.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и убежища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укрытия помогают защититься от опасных факторов, пока службы оценивают обстановку. Если рядом нет убежища, действуют по указанию взрослых и выбирают безопасное место.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или школьный план заранее распределяет действия, места встречи и порядок связи. Такой план уменьшает растерянность и помогает быстро собраться, даже если ситуация развивается неожиданно.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Аварийные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Пожарные, спасатели, полиция и медики приходят на помощь, когда нужна срочная защита людей и ликвидация последствий. Их указания нужно выполнять без споров и задержек.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средствам защиты относят не только специальные предметы, но и готовность использовать их правильно. Это особенно важно при дыме, пыли, газе или загрязнении окружающей среды.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снизить риск при ЧС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 и в школе особенно полезна, если потренировать действия заранее и обсудить их с взрослыми.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базовые знания и контроль источников опасности; заранее подготовленные меры заметно уменьшают ошибки.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безопасности жизнедеятельности; дата не требуется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школьника при ЧС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необходимости вызывайте помощь по номерам 101, 102, 103 или 112 и четко сообщайте, где вы находитесь и что произошло.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Знайте пути эвакуации, не трогайте подозрительные предметы и сразу сообщайте взрослым о дыме, запахе газа, травме, шуме или любом другом признаке опасности.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эвакуации не толкайтесь, не пользуйтесь лифтом, не возвращайтесь за вещами и не отставайте от класса, семьи или группы, с которой вы уходите.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чрезвычайных ситуаций в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разлив на реке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снеготаяния вода быстро выходит из берегов и затапливает дороги, дворы и низкие участки. Люди спешно поднимают вещи выше, а службы перекрывают опасные места и организуют помощь жителям.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в сухое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погоду огонь может распространиться по лесу за считаные минуты. Дым ухудшает видимость и дыхание, поэтому спасатели и пожарные работают вместе, чтобы остановить продвижение огня и защитить населенные пункты.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в северном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снег и ветер уменьшают видимость, задерживают транспорт и создают снежные заносы. Школьники могут остаться дома, а дорожные службы расчищают улицы и следят, чтобы не возникали аварии.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классов чрезвычайных ситуаций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различия в причинах ЧС и понять, какие меры защиты подходят в каждом случае.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ЧС различаются, но общие меры всегда включают оповещение, защиту людей и быструю помощь служб.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классификации чрезвычайных ситуаций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ЧС: знать, чтобы действовать правильно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человек понимает виды и масштаб ЧС, тем быстрее он распознает опасность, выберет верные действия и поможет сохранить безопасность свою и окружающих.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2026-05-21T00:38:23Z</dcterms:created>
  <dcterms:modified xsi:type="dcterms:W3CDTF">2026-05-21T00:38:23Z</dcterms:modified>
</cp:coreProperties>
</file>