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эволюция — ключ к биологическому разнообразию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раскрывает происхождение и развитие жизни на нашей планете.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современной теории эволюции прошёл через преобразования научных взглядов, переходя от неизменности видов к пониманию их динамического развития под влиянием природных процессов.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эволюционной мысли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До-дарвиновские представления: теория Ламарка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предложил идею наследования приобретённых признаков, утверждая, что жизненные изменения могут передаваться потомкам.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предположение о том, что шея жирафа удлинилась вследствие постоянного вытягивания к питательной листве.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теория испытывала критику из-за отсутствия молекулярной базы и не могла объяснить механизмы наследственности.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сформулировал естественный отбор — процесс, при котором выживают наиболее приспособленные к окружающей среде особи.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подчеркнул наследственную изменчивость как основу для отбора и приспособления видов.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борьбы за существование объясняло ограниченность ресурсов и усиливало конкуренцию между организмами.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радикально изменили представление о происхождении и изменчивости видов на Земле.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Дарвина: естественный отбор как движущая сила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живых организмов имеют общее происхождение, что отражается в системе биологической классификации.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строении и функции организмов происходят постепенно, накапливаясь поколениями.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является основным механизмом, обеспечивающим адаптацию и выживание видов.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рассматривается как основная эволюционная единица, где проявляется наследственность и изменчивость.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и постулаты эволюции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возникает генетическая и фенотипическая изменчивость — основа для эволюционных преобразований.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конкурируют за ресурсы, что влияет на выживание наиболее приспособленных особей.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адаптации передаются потомкам, закрепляя их в генофонде популяций.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Градуализм описывает медленные изменения, пунктуализм — быстрые скачки с последующими периодами стабильности.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и темпы эволюционного изменения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изоляция: драйвер дивергенции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водные преграды разделяют популяции, препятствуя генному обмену. Это способствует накоплению генетических различий и образованию новых видов со временем.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Поведенческая изоляция как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брачных ритуалах и поведенческих особенностях особей ограничивают скрещивание между группами, усиливая процессы видообразования.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и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экологические ниши заставляют популяции адаптироваться разными способами, что приводит к диверсификации и генетической изоляции.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 в формировании новых видов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478" y="2477750"/>
            <a:ext cx="2718144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типы доказательств эволюционного процесса с описанием источников и примеров, а также оценкой надёжности их подтверждений.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объективны молекулярные и палеонтологические данные; все доказательства в комплексе усиливают теорию эволюции.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Biology, 2021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доказательств эволюции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отражает генетические изменения внутри популяций, порождая адаптации к локальным условиям.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охватывает появление новых видов и высших таксонов, что проявляется в крупномасштабных эволюционных трансформациях.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выступает базовым элементом эволюции, где накапливаются и распространяются изменения.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 макроэволюция: уровни изменений
</a:t>
            </a:r>
            <a:endParaRPr lang="en-US" sz="24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ДНК, приводящие к появлению новых генетических вариантов и признаков.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вызывает непредсказуемые изменения частот аллелей, особенно заметные в небольших популяциях.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обеспечивает обмен генами между популяциями, влияя на их генетическую структуру и адаптацию.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отбирает наиболее приспособленные генотипы, способствуя выживанию вида в конкретной среде.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эволюционного процесса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новые виды: видообразование и изоляция
</a:t>
            </a:r>
            <a:endParaRPr lang="en-US" sz="2127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происходит через постепенное накопление генетических и морфологических различий в изолированных популяциях, что препятствует их обмену генами.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изоляции — географическая, экологическая и поведенческая — способствуют разделению популяций и способствуют процессу формирования новых видов.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 — дарвиновы вьюрки Галапагосских островов, где виды адаптировались к разным нишам и уже не способны скрещиваться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подробно изучал разнообразие жизни в путешествии на корабле «Бигль». Его труды, особенно "Происхождение видов", обосновали естественный отбор как ключевой механизм эволюции.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Дарвин: систематик и исследователь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Уоллес независимо пришёл к схожим выводам о естественном отборе, исследуя флору и фауну Малайского архипелага. Его совместное с Дарвином выступление в 1858 году укрепило значение теории.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Уоллес: независимый соавтор идеи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Альфред Уоллес: архитекторы теории
</a:t>
            </a:r>
            <a:endParaRPr lang="en-US" sz="28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синтетическая теория эволюции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современной синтетической теории лежит слияние дарвиновского естественного отбора с менделевской генетикой, что открыло понимание наследственности признаков.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 изучает изменение частот генов во времени под воздействием мутаций, миграций, дрейфа и отбора, объясняя динамику эволюционных процессов.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генофонда раскрывает совокупность всех генов популяции, а его изменения отражают эволюционные преобразования на уровне генетического материала.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Археоптерикс: ключ к связке рептилий 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демонстрирует переходные признаки — перья и крылья вместе с зубами и хвостом рептилий. Его находки подтверждают эволюционный переход между классами животных.
</a:t>
            </a:r>
            <a:endParaRPr lang="en-US" sz="1232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как историческое зеркало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Палéонтология фиксирует последовательность развития жизни от простейших организмов к млекопитающим. Каждый пласт окаменелостей отражает ступени эволюционного процесса, подтверждая родство видов.
</a:t>
            </a:r>
            <a:endParaRPr lang="en-US" sz="1239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и переходные формы
</a:t>
            </a:r>
            <a:endParaRPr lang="en-US" sz="27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 человека и шимпанзе достигает 98–99%, что свидетельствует о недавнем общем предке и подтверждает тесную эволюционную связь.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 используют скорость накопления мутаций в белках и ДНК для оценки времени дивергенции между видами, что даёт точные temporalные рамки эволюционных событий.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набор аминокислотных последовательностей у живых организмов указывает на единый источник происхождения, подкрепляя всю концепцию эволюции на молекулярном уровне.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биохимические доказательства эволюции
</a:t>
            </a:r>
            <a:endParaRPr lang="en-US" sz="22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 биогеографические подтверждения
</a:t>
            </a:r>
            <a:endParaRPr lang="en-US" sz="2458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органы, например конечности млекопитающих, имеют разное строение и функции, но общий эволюционный предок, что указывает на дивергентную эволюцию.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стадий эмбрионального развития у различных позвоночных отражает общую генетическую основу и наследственность эволюционных изменений.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распространение эндемичных видов на островах показывает влияние географической изоляции на формирование уникальной флоры и фауны — важный биогеографический 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геномов позволяют детально изучать механизмы эволюционных изменений, выявляя генетические вариации и адаптационные процессы.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медицина анализирует вирусные мутации и антибиотикорезистентность, что помогает прогнозировать и контролировать распространение заболеваний.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алгоритмы применяются в IT для оптимизации и решения сложных задач на основе принципов отбора и адаптации.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используют эволюционные подходы при разработке новых лекарств и устойчивых к стрессам сельскохозяйственных культур.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 XXI веке: научные и прикладные аспекты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эволюционных знаний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эволюционные принципы помогают бороться с устойчивостью микробов к антибиотикам и улучшают методы создания вакцин, учитывая динамику вирусных мутаций.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агроэкологии и охране природы эти знания применяются для селекции стабильных сортов растений и животных, а также выработки эффективных стратегий сохранения биоразнообразия.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и этическое значение учения об эволюции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стимулирует обсуждения по биоэтике, затрагивая вопросы генетического редактирования и допустимых границ вмешательства в природу.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формирует современные взгляды на сохранение природы и регулирует ответственность за использование биотехнологий в обществе.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дискуссии включают этические проблемы генного модифицирования и влияние научного прогресса на человека и окружающую среду.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об эволюции: фундамент для понимания жизни и будущего общества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объединяет ключевые научные знания, способствуя осмыслению развития жизни и формируя методы решения глобальных биологических и этических задач современности.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2026-05-10T04:19:16Z</dcterms:created>
  <dcterms:modified xsi:type="dcterms:W3CDTF">2026-05-10T04:19:16Z</dcterms:modified>
</cp:coreProperties>
</file>