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модернизации: общая панорама и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экономических, политических и социальных трансформаций в развивающихся регионах XX—XXI веков.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начало изменений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страны Азии, Африки и Латинской Америки находились под колониальным владычеством с экономической отсталостью. Послевоенная деколонизация дала старт самостоятельному развитию и реформам, ведущим к модернизации и национальному суверенитету.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как движущая сила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аграрной экономики к промышленной стал основой развития. Развивающиеся государства создавали новые отрасли, что усиленно меняло социальные структуры и стимулировало экономический рост.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формирование новых центров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сменой демографического и культурного ландшафта, появлением современных бюрократических институтов и изменением образа жизни населения.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повышение квалификации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уровень образования обеспечивал подготовку кадров для новых отраслей экономики, способствуя социальным изменениям и расширению возможностей для молодежи.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модернизационных процессов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модели модернизации: сопоставление примеров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преобладала политика импортозамещения, что способствовало развитию внутреннего производства и снижению зависимости от импорта благодаря протекционистским мерам государства.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страны, например Южная Корея и Вьетнам, делали ставку на экспорт ориентированные стратегии, используя государственные инвестиции для развития высокотехнологичных отраслей и выхода на мировые рынки.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Индонезии к многопартийной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правления Сухарто в 1998 году в Индонезии была установлена многопартийная демократия, что расширило политический плюрализм и усилило роль гражданского общества.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новой конституции Южной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Принятая в 1996 году конституция закрепила принципы равноправия и прав человека, создав фундамент для постапартеидных реформ и формирования инклюзивного государства.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и институциональное развитие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улучшение качества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странах, таких как Куба и Тунис, были совершенствованы системы здравоохранения и образования, что позволило снизить уровень смертности и увеличить доступность социальных услуг.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расширению прав женщин в Индии и Марокко способствовали борьбе с дискриминацией и укреплению роли женщин в обществе и экономике.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создание глобальных корпораций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Фирмы Samsung и Hyundai стали символами стремительного промышленного роста страны, продвигая технологии и экспорт на новый уровень.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инновационные промышленные кластеры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с активной поддержкой государства сформировали условия для ускоренного развития технологий и увеличения производства на мировой рынок.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поддержка науки и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странах реализуются крупные программы финансирования исследований и разработок, стимулируя инновации и конкурентоспособность экономики.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технологическое развитие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аграрных реформ в модернизации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 земельная реформа 1917 года перераспределила землю, способствуя росту сельскохозяйственного производства и укреплению среднего класса на селе.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«Зеленая революция» 1960–1970-х годов ввела современные агротехнологии, значительно увеличивая урожайность и способствуя продовольственной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их влияние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Азии, Африки и Латинской Америки переживают быстрый рост населения и снижение смертности, что приводит к увеличению доли молодежи в структуре 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создает вызовы для трудовых ресурсов и требует развития социальных служб, а также стимулирует дальнейшие экономические преобразования.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в Китае и Бразилии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1950-х годов уровень грамотности значительно вырос: в Китае до 97%, а в Бразилии до 93% к 2020 году, что улучшило социально-экономические перспективы населения.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в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поддержке ЮНЕСКО и национальных инициатив ведется строительство школ и обучение педагогов, что сокращает разрыв в доступе к образованию и способствует развитию квалифицированных кадров.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фактор модернизации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формирование городского общества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XX века в Латинской Америке наблюдается стремительный рост доли городского населения, что отражает широкомасштабные процессы урбанизации и индустриального развития. Быстрый рост городов изменил социально-экономический ландшафт региона, создавая новые возможности и вызовы.
</a:t>
            </a:r>
            <a:endParaRPr lang="en-US" sz="93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мегаполисы, такие как Сан-Паулу, Каир и Джакарта, стали центрами концентрации трудовых ресурсов и инноваций. Одновременно с этим урбанизация обострила проблемы бедности, неравномерности инфраструктуры и формирования трущоб, требуя комплексных решений.
</a:t>
            </a:r>
            <a:endParaRPr lang="en-US" sz="10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Дэн Сяопина и экономический прорыв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реформ в 1978 году радикально изменил экономическую модель Китая, ускорив переход к рыночной экономике. ВВП страны вырос с 147 миллиардов долларов до 14,7 триллионов к 2020 году, демонстрируя масштабный экономический рост.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специальных экономических зон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экономические зоны, такие как Шэньчжэнь и Чжухао, привлекли значительные иностранные инвестиции и стали площадками тестирования новых производственных и рыночных подходов, стимулируя индустриальное развитие.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китайских компаний на международный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Huawei и Alibaba стали глобальными игроками, что говорит о значительном росте технологического потенциала и инновационности Китая. Их успех отражает эффективность государственной поддержки и ориентации на экспорт.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индустриализация Китая — от реформ к мировому лидерству
</a:t>
            </a:r>
            <a:endParaRPr lang="en-US" sz="20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либерализация экономики и рост ИТ-сектора в Индии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1991 года открыла индийский рынок иностранным инвестициям и частному предпринимательству, что ускорило экономический рост и диверсификацию. Среднегодовой прирост ВВП увеличился более чем в два раза в последующие десятилетия.
</a:t>
            </a:r>
            <a:endParaRPr lang="en-US" sz="1023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ИТ-сектор, сосредоточенный в Бангалоре и поддерживаемый компаниями как Infosys и Tata Consultancy, превратился в крупнейший мировой центр аутсорсинга и инноваций, обеспечив Индии ведущее место в глобальной цифровой экономике.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социальные реформы и неравномерное развитие Бразилии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социальной поддержки, включая «Болса Фамилия», значительно сократили уровень бедности, улучшив доступ к образованию и здравоохранению для уязвимых слоев населения.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сектор и инфраструктурные инвестиции стимулировали экономическое развитие, несмотря на сохраняющиеся экономические и социальные диспропорции между южными регионами и севером страны.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сохраняются в сфере образования и урбанистики, особенно в крупных городах, где расширяются трущобы — фавелы, что требует комплексных решений для устойчивого развития.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среднего класса и жилищное 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апартеида в 1994 году правительство поставило задачу расширения среднего класса и массового строительства доступного жилья, что способствовало социальной стабильности и развитию городов.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экономики и вызовы безработицы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ЮАР диверсифицировалась: развиваются горнодобывающая промышленность, энергетика и финансовый сектор. Однако высокий уровень безработицы (33,5% в 2022) и социальное неравенство остаются серьезными препятствиями для модернизации.
</a:t>
            </a:r>
            <a:endParaRPr lang="en-US" sz="1139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ЮАР — постапартеидные реформы и новые вызовы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катализатор модернизационных процессов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стимулирует развитие городов, обеспечивая приток рабочей силы и способствуя развитию промышленности и услуг, одновременно создавая нагрузку на городскую инфраструктуру.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расширяет профессиональные навыки населения и способствует культурному обмену, что важно для диверсификации экономики и повышения конкурентоспособности на мировом рынке.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приводят к социальной мобильности, давая возможность людям улучшить качество жизни и получить образование в новых регионах.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миграция может вызвать напряжённость в социальной сфере и дефицит ресурсов, требующих адекватной политики планирования городского развития и социальной поддержки.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последствия модернизации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1960-1970-е — начальные этапы 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и расширение гражданских прав сопровождаются изменениями в социальной структуре и началом экологических вызовов, включая загрязнение воздуха и воды.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1980-1990-е — активизация урбанизации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городского населения способствует развитию экономики, но приводит к увеличению кварталов бедности и ухудшению условий жизни в мегаполисах.
</a:t>
            </a:r>
            <a:endParaRPr lang="en-US" sz="985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усиление гражданской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 и странах Южной Азии растёт национальное самосознание и гражданская активность, отражая новое качество общественного участия и социальные изменения.
</a:t>
            </a:r>
            <a:endParaRPr lang="en-US" sz="985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внимание к устойчивому развитию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Возрастают усилия по объединению экономического прогресса с экологической устойчивостью и социальной справедливостью, что формирует новые вызовы и направления развития.
</a:t>
            </a:r>
            <a:endParaRPr lang="en-US" sz="9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глобализации в модернизации развивающихся обществ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расширила международные инвестиции и технологический обмен, что способствовало развитию производств и росту экспорта из Азии, Африки и Латинской Америки с 8% до свыше 23% мирового экспорта.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корпорации, такие как Samsung и Vale, интегрируют развивающиеся экономики в мировые цепочки создания стоимости, усиливая их конкурентоспособность и экономическую независимость.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модернизации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и инклюзивных экономик требует преодоления социальной и региональной неравномерности, что остаётся главным вызовом для многих развивающихся стран.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обновление, цифровизация и зелёная экономика рассматриваются как ключевые направления, способствующие долгосрочному и экологически сбалансированному развитию.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культурного разнообразия и традиций становится важным аспектом, поддерживающим социальную сплочённость и уникальность регионов в условиях глобальных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модернизации для глобального будущего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 Азии, Африке и Латинской Америке демонстрирует потенциал экономического роста и социальных изменений, но требует комплексного подхода к преодолению неравенства и экологических вызовов для устойчивого развития.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2026-05-11T07:42:15Z</dcterms:created>
  <dcterms:modified xsi:type="dcterms:W3CDTF">2026-05-11T07:42:15Z</dcterms:modified>
</cp:coreProperties>
</file>