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процесс: от официоза до тамиздата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выживало между контролем, запретом и свободой памяти.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системе советского государства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литература быстро стала частью идеологической политики. Писатель, редактор и цензор работали внутри одной системы, где допустимость текста определялась не только качеством, но и его соответствием государственным нормам.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Официоз как канон советской печати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литература формировала образ «правильного» гражданина: трудолюбивого, коллективного, верного партии и уверенного в историческом прогрессе.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канона находились героизм, война, строительство нового общества и производственный труд; сомнение, религиозность и внутренняя раздвоенность вытеснялись.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 задавал не только темы, но и саму форму текста: тип героя, сюжет успеха и язык, лишённый опасной неоднозначности.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как механизм отбора текстов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всех уровнях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Главлит отслеживал рукописи, журнальные номера, переводы и даже отдельные формулировки. Любая фраза могла быть изменена или снята ещё до печати, если казалась политически рискованной.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самоцензуры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действовала не только через запрет. Авторы и редакторы заранее подстраивались под ожидания системы, сокращая острые места и убирая всё, что могло вызвать отказ или наказание.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проходил путь от рукописи к читателю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менялся статус произведения от официальной рукописи до неофициального и зарубежного бытования.
</a:t>
            </a:r>
            <a:endParaRPr lang="en-US" sz="11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мог существовать в разных режимах: официальном, неофициальном и зарубежном.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Официоз, самиздат и тамиздат: три формы существования текста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текста определял не только способ его распространения, но и круг читателей, степень риска и культурный резонанс.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«Литературный процесс в СССР»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передавали людям, чья надёжность была известна. Без личного доверия самиздат не мог существовать как устойчивая сеть.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становились участниками процесса: они хранили, переписывали и передавали текст дальше. Возникала среда, независимая от государства.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Машинописные копии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перепечатывали на машинках через копирку, получая несколько экземпляров сразу. Так текст множился без официального издательства.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хранение и распространение можно было потерять работу или столкнуться с преследованием. Поэтому чтение самиздата было сознательным выбором.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как внутренняя сеть неофициального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Тамиздат: литература, опубликованная «там», за пределами СССР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Тамиздат открывал путь к зарубежной печати, когда советская публикация была невозможна. Для автора это означало шанс сохранить текст в полном виде и довести его до читателя.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зарубежные издания в культурный оборот входили произведения Солженицына, Шаламова, Бродского, Синявского и других авторов, исключённых из официальной печати.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Тамиздат соединял советскую литературу с мировым контекстом: запрещённые тексты становились видимыми за пределами страны и разрушали информационную изоляцию.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политике меняли не только число запретов, но и способы обхода контроля: от осторожной правки до массового возвращения запрещённых текстов.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усиления и ослабления литературного контроля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контроль, тем активнее развиваются неофициальные каналы. Ослабление цензуры в конце 1980-х ускорило переход текстов в открытую печать.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динамика литературной политики СССР, 1930-е — конец 1980-х годов
</a:t>
            </a:r>
            <a:endParaRPr lang="en-US" sz="9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Оттепель: расширение границ допустимого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1956 года в литературе заметно усилился интерес к личной ответственности, нравственному выбору и повседневной жизни. Появились тексты о войне без прежней торжественности и с вниманием к человеческой боли.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«Новый мир» стал символом обновления, а поколение шестидесятников связали с надеждой на более честный разговор о времени. Однако расширение свободы не отменило новых границ и последующих запретов.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автора и системы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Бориса Пастернака показала, что мировое признание не защищало автора внутри страны: Нобелевская премия вызвала кампанию давления, а сам роман стал поводом для политической травли.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1966 году процесс над Андреем Синявским и Юлием Даниэлем закрепил представление о том, что художественный текст может рассматриваться властью как идеологическое преступление и доказательство нелояльности.
</a:t>
            </a:r>
            <a:endParaRPr lang="en-US" sz="1352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писатель часто выбирал между публикацией ценой уступок, полным молчанием и переходом в неофициальную сферу, где любой текст становился поступком с риском для репутации и свободы.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литература переставала быть только искусством слова: она превращалась в пространство гражданского выбора, где автор отвечал не только за стиль, но и за право говорить правду.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несвободы и скрытой правды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1930–1950-е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производственный роман, героическая проза и патриотическая лирика; они закрепляют официальный образ эпохи и почти не оставляют места сомнению или внутреннему конфликту.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сатирический рассказ, историческая аллегория и философская поэзия; скрытый смысл позволяет говорить о бюрократии, абсурде повседневности и свободе косвенно, но узнаваемо.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лагерная проза и лирика личной памяти: авторы ищут язык для опыта репрессий, страха и нравственного выбора, который не помещается в канон соцреализма.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1970-х — 1980-е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Документально-исповедальная проза усиливает эффект свидетельства: точность факта и личный голос становятся важнее сюжетной гладкости и идеологической правильности.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сопротивлялись системе по-разному: через лагерную прозу, поэзию, публикации под псевдонимами и тексты, распространявшиеся вне официальной печати.
</a:t>
            </a:r>
            <a:endParaRPr lang="en-US" sz="1126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неофициальной литературы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Неофициальная литература не имела единой формы: сопротивление выражалось и в жанре, и в способе публикации, и в самом выборе говорить о запретном.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темы: советская неофициальная литература, 1930–1980-е годы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и изгнанническая память в литературе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проза Шаламова и Солженицына превратила ГУЛАГ из замалчиваемой темы в свидетельство о сломанной человеческой жизни, где правда важнее литературной украшенности и официальных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Изгнанническая литература сохраняла опыт разрыва с родной культурой: в ней фиксировались утрата дома, невозможность свободно печататься и потребность удержать связь с языком, памятью и собственной биографией.
</a:t>
            </a:r>
            <a:endParaRPr lang="en-US" sz="11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неофициальная проза и поэзия чаще всего обращались к опыту насилия и внутренней ответственности, а не к внешней героике.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выходили за пределы официального канона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 смещён от прославления системы к анализу личной судьбы и исторической травмы, поэтому эти тексты звучали острее официального канона.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программе темы и корпусу неофициальной советской литературы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становился запрещённым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художественное несоответствие идеологии превращалось в цензурный запрет и дальнейшее преследование автора.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неофициальной литературы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самиздата был не сторонним наблюдателем, а участником общего риска: он хранил текст, перепечатывал его и передавал дальше, понимая цену каждого экземпляра.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становилось формой солидарности: вместе с текстом человек принимал на себя историческую память эпохи и поддерживал право литературы говорить без разрешения.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возникало сообщество доверия, где важны были не массовость и реклама, а редкость книги, личные связи и уверенность, что собеседник не уничтожит полученное.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01846" y="3144761"/>
            <a:ext cx="2835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эффект тамиздата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мир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Тамиздат включал запрещённых авторов в международный литературный оборот, где их читали вне советских ограничений и оценивали как часть общей культуры, а не внутреннего спора.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текста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публикация защищала произведение от полного исчезновения: оно сохранялось в полном виде и доходило до читателя даже тогда, когда в СССР оставалось недоступным.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раньше печати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отклик нередко приходил раньше официальной публикации дома, поэтому репутация текста и автора складывалась за пределами СССР и затем влияла на его возвращение.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контроль, формы существования текста и его статус: от цензурного подавления к признанию и включению в культурную память.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запрета к признанию: историческая траектория текста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текста в СССР чаще шла от запрета к позднему признанию: чем сильнее было давление, тем значимее становилась культурная память о произведении.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литературного процесса в СССР, 1930–1990-е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сохранила память эпохи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литература показывает: запрет не всегда означает исчезновение. Там, где официальная печать молчала, самиздат и тамиздат сохраняли правду, формировали память и возвращали человеку голос.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2026-05-20T02:13:12Z</dcterms:created>
  <dcterms:modified xsi:type="dcterms:W3CDTF">2026-05-20T02:13:12Z</dcterms:modified>
</cp:coreProperties>
</file>