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тромбоциты, свёртывание крови, лейкоциты и фагоцитоз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клетки крови, их функции и важность для здоровья.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– жизненно необходимая ткань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клеток: эритроцитов, лейкоцитов и тромбоцитов. Они выполняют разные задачи, поддерживая здоровье и защищая организм от повреждений и инфекций.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определение и происхождение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– это безъядерные клетки крови, образующиеся из мегакариоцитов в костном мозге и играющие важную роль в свёртывании крови.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они недолго – около 7–10 дней, затем разрушаются в селезёнке и печени, обеспечивая постоянное обновление популяции.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тромбоцитов – быстрое реагирование на повреждения сосудов и запуск процесса образования кровяного сгустка.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тромбоцита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имеют дискообразную форму с размером около 2–4 мкм, что позволяет им быстро передвигаться по сосудам и проникать в места повреждений.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содержатся гранулы с факторами свёртывания, кальцием и другими веществами, а снаружи мембрана покрыта рецепторами, которые помогают обнаружить повреждения сосудов.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тромбоцитов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быстро собираются в крови, чтобы закрыть повреждённый сосуд и предотвратить кровотечение, формируя так называемую первичную пробку.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вещества, вызывающие сужение сосудов — вазоконстрикцию, которая уменьшает приток крови к месту травмы.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взаимодействие с фактором Виллебранда, усиливая сцепление тромбоцитов друг с другом и стенками сосудов.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Активируют процессы регенерации тканей, способствуя восстановлению клеток и росту новых сосудов после повреждений.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свёртывания крови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запускается каскад белковых ферментов, формирующий фибрин — нитевидный белок, укрепляющий кровяной сгусток и завершающий процесс свёртывания.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сосуда тромбоциты активируются и образуют первичную пробку, мгновенно препятствуя кровотечению.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свёртывания крови у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свёртывания зависит от состояния тромбоцитов и здоровья свертывающей системы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Увеличенное время свёртывания свидетельствует о риске кровотечений и требует медицинского контроля.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или избытка тромбоцитов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Тромбоцитопения вызывает склонность к кровотечениям, появлению синяков и затруднению заживления ран даже при небольших повреждениях.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количество тромбоцитов повышает риск тромбозов, что способствует развитию инсульта или инфаркта.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концентрация тромбоцитов в крови составляет около 150–400 тысяч на микролитр, баланс важен для здоровья.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крови: тромбоциты, лейкоциты, эритроциты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клеток крови имеют уникальные функции и сроки жизни, обеспечивая жизненную поддержку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клеток выполняет уникальную роль, их баланс жизненно важен для здоровья.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определение и типы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Агранулоциты — стражи долгой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агранулоцитам относятся лимфоциты и моноциты. Лимфоциты участвуют в выработке антител и запоминают инфекции, а моноциты очищают ткани и поддерживают иммунитет долговременной работы.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Гранулоциты — боевые клетки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Гранулоциты включают нейтрофилы, эозинофилы и базофилы, которые защищают организм от бактерий и паразитов. Они умеют быстро реагировать и уничтожать угрозы благодаря специализированным гранулам.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лейкоцитов в организме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быстро распознают чужеродные клетки, такие как бактерии и вирусы, и эффективно уничтожают их, защищая организм от инфекций различных типов.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активируют иммунный ответ, формируя антитела и обеспечивая иммунную память, что помогает организму быстро реагировать при повторном столкновении с микроорганизмами.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воспалении лейкоциты выделяют специальные биологически активные вещества, которые привлекают другие клетки иммунной системы для борьбы с патогенами.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также регулируют процессы воспаления, обеспечивая координированное и своевременное восстановление повреждённых тканей и поддержание здоровья.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Фагоцитоз: процесс уничтожения микробов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лейкоциты поглощают врагов: введение в фагоцитоз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это способ защиты организма, когда нейтрофилы и моноциты окружают микроорганизмы. Они захватывают и изолируют бактерии или вирусы, формируя специальную структуру — фагосому, которая служит для дальнейшего разрушения микробов.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микробов внутри лейкоцита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Фагосома сливается с лизосомами, содержащими ферменты, способные переваривать захваченные микробы. Этот процесс позволяет эффективно уничтожить инфекционные агенты и предотвратить развитие заболевания.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фагоцитоза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поглощения и уничтожения микробов лейкоцитами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при воспалении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медиаторы воспаления, такие как гистамин и интерлейкины, которые стимулируют приток крови и ускоряют процессы заживления тканей.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воспаления число лейкоцитов в крови значительно увеличивается, что усиливает защитные функции организма для борьбы с инфекцией или повреждением.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мигрируют в очаг воспаления, проникают через сосудистые стенки и уничтожают вредные микроорганизмы и повреждённые клетки.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показатели лейкоцитов и их значения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нормальные и патологические уровни лейкоцитов. Они помогают диагностировать инфекционные и иммунные заболевания, отражая состояние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количество указывает на инфекции, пониженное — на низкий иммунитет.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исследования в педиатрии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тромбоцитов и лейкоцитов для жизни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как защитники от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лейкоцитов снижает способность организма противостоять инфекциям. Даже простые болезни могут стать опасными, если иммунная система ослаблена из-за низкого уровня этих клеток.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роль тромбоцитов в свёртывании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тромбоцитов организм не в состоянии остановить кровотечение, что повышает риск серьёзных кровопотерь. Эти клетки быстро формируют пробки в повреждённых сосудах, предотвращая опасные последствия травм.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тромбоцитами и лейкоцитами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Тромбоцитопения проявляется частыми кровотечениями и может быть врождённой или вызванной инфекциями и лекарствами.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рак крови, при котором лейкоциты делятся бесконтрольно, нарушая иммунитет и нормальное кроветворение.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увеличение тромбоцитов может привести к тромбозу, вызывая сосудистые осложнения и требуя медицинского наблюдения.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состояние крови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количеством витаминов В12 и фолиевой кислоты способствует здоровому образованию тромбоцитов и лейкоцитов.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 оптимизирует функциональность клеток крови, повышая иммунитет и регенерацию.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факторы, такие как курение и стресс, нарушают баланс крови и снижают эффективность защитных функций организма.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злоупотребления медикаментами помогает поддерживать нормальный состав крови и предотвращать осложнения, связанные с её элементами.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научные открытия о клетках крови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открыли новые роли лейкоцитов в борьбе с вирусами и участие в восстановлении повреждённых тканей после травм.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выявило генетические причины нарушений производства тромбоцитов, что помогает в диагностике наследственных заболеваний.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применяет иммунотерапию, используя собственные лейкоциты пациента для эффективного лечения некоторых видов рака крови.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тромбоцитов и лейкоцитов для здоровья
</a:t>
            </a:r>
            <a:endParaRPr lang="en-US" sz="2388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лейкоциты — основные защитники организма, обеспечивающие свёртывание крови и иммунитет. Их изучение и поддержание важны для предотвращения болезней и сохранения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2026-05-09T00:17:01Z</dcterms:created>
  <dcterms:modified xsi:type="dcterms:W3CDTF">2026-05-09T00:17:01Z</dcterms:modified>
</cp:coreProperties>
</file>