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 популяций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сохраняют наследственное равновесие и меняются эволюционно?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 генофонд: с чего начинается анализ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не просто группа особей, а единая система с общим генофондом. Именно распределение аллелей и генотипов показывает, насколько популяция устойчива и готова к изменениям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Харди–Вайнберга как модель равновесия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Харди–Вайнберга описывает состояние, при котором частоты аллелей и генотипов не меняются из поколения в поколение, если популяция достаточно велика и изолирована от внешних воздействий.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такого состояния нужны случайное скрещивание, отсутствие мутаций, миграции, отбора и дрейфа генов. Даже одно нарушение делает реальную популяцию отличной от идеальной модели.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Генотипические частоты выражаются соотношением p² + 2pq + q² = 1, где p и q обозначают частоты двух аллелей. Эта запись помогает быстро оценить ожидаемую структуру потомства.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Харди–Вайнберга важна не сама по себе, а как эталон. Сопоставляя с ней реальные данные, можно выявлять действие отбора, миграции, изоляции и других эволюционных факторов.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изменяющие генетическую структуру популяции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по-разному влияют на частоты аллелей, но все они способны нарушать равновесие.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одном действующем факторе генофонд перестаёт быть стабильным; особенно быстро изменения заметны в малых популяциях.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популяционной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появляются спонтанно при копировании ДНК или под действием мутагенов: радиации, химических веществ и некоторых вирусов. Они затрагивают гены или хромосомы и изменяют наследственный материал.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дают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мутации создают новые аллели, то есть первичный материал для эволюции. Без их появления наследственное разнообразие было бы ограничено уже существующими вариантами.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 их 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а полезные встречаются значительно реже. Однако даже редкая удачная мутация может повысить приспособленность и распространиться в потомстве.
</a:t>
            </a:r>
            <a:endParaRPr lang="en-US" sz="103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не делают популяцию сразу лучше или хуже, но обеспечивают её эволюционный потенциал. На иллюстрации уместно показать генные и хромосомные изменения как разные уровни нарушений.
</a:t>
            </a:r>
            <a:endParaRPr lang="en-US" sz="10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популяционной генетики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меняет частоты признаков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направленный сдвиг признака во времени. В реальных популяциях такой процесс зависит от силы отбора и исходной наследственной вариативности.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аллеля в поколениях указывает на преимущество носителей; отбор не случаен и последовательно перестраивает генофонд.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 малые популяции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 — это изменение частот аллелей, которое не связано с их полезностью. Он возникает из-за случайного отбора особей при размножении и особенно заметен в небольших группах.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3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численность, тем сильнее влияние случайности на генофонд. Один удачный или неудачный исход размножения может заметно изменить распределение аллелей уже за несколько поколений.
</a:t>
            </a:r>
            <a:endParaRPr lang="en-US" sz="1048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15000"/>
              </a:lnSpc>
              <a:buNone/>
            </a:pPr>
            <a:r>
              <a:rPr lang="en-US" sz="3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резком сокращении численности выживает лишь часть исходного разнообразия. После восстановления популяции генетическая структура остаётся обеднённой, даже если число особей снова возрастает.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популяция образована несколькими особями, её генофонд изначально ограничен. Случайно перенесённые аллели могут закрепиться, включая и неблагоприятные варианты.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нарушения равновесия к новому состоянию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в популяции под действием эволюционных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Панмиксия и изоляция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Панмиксия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скрещивание способствует сохранению равновесия генотипов, потому что каждая особь имеет примерно равные шансы участвовать в размножении. Это поддерживает предсказуемую структуру популяции.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обмена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перемещение аллелей между группами. Когда обмен генами ослабевает, популяции начинают накапливать различия и постепенно расходятся по наследственным признакам.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географическую, экологическую, поведенческую и репродуктивную изоляцию. Каждая из них по-своему мешает свободному скрещиванию и уменьшает поток генов.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не просто разделяет группы, а создаёт условия для их самостоятельного развития. Со временем это может привести к появлению устойчивых различий между популяциями.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89778"/>
            <a:ext cx="8784000" cy="16792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изоляции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барьеры по-разному ограничивают скрещивание, но итог у них общий — снижение потока генов.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изоляции уменьшают обмен генами и способствуют расхождению популяций, что важно для понимания видообразования.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популяционной изоляции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как фактор устойчивости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новых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особей и перенос гамет вводят в популяцию новые аллели. Это расширяет генофонд и повышает вероятность того, что хотя бы часть особей окажется приспособленной к изменившимся условиям.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обмене генами между соседними популяциями их наследственный состав становится более сходным. Это замедляет чрезмерное расхождение групп и поддерживает общий эволюционный потенциал вида.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инбридинга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аллели уменьшают риск близкородственного скрещивания и накопления вредных рецессивных признаков. В результате возрастает жизнеспособность потомства и снижается вероятность генетического обеднения.
</a:t>
            </a:r>
            <a:endParaRPr lang="en-US" sz="1018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локальной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интенсивный приток генов может ослабить местные приспособления, если новые варианты признаков хуже подходят к среде. Поэтому устойчивость требует не максимального, а сбалансированного обмена.
</a:t>
            </a:r>
            <a:endParaRPr lang="en-US" sz="10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популяционной генетики; иллюстративные значения для сравнения сценариев.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устойчивости от численности популяции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влияет не только на сохранение аллелей, но и на скорость восстановления после случайных потерь, эпидемий и резких изменений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популяция, тем выше риск генетической деградации; крупные группы лучше сохраняют разнообразие и 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 его последствия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родственных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возникает, когда скрещиваются близкие родственники или особи из очень небольшой группы. При этом повышается вероятность встречи одинаковых аллелей и возрастает доля гомозигот.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скрытых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гетерозиготном состоянии вредные рецессивные мутации могут не проявляться, но при росте гомозиготности они становятся заметными. Именно поэтому инбридинг часто усиливает наследственные нарушения.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жизнеспособности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потомства чаще наблюдаются уменьшение плодовитости, слабый иммунитет, повышенная смертность и общая уязвимость к неблагоприятным факторам среды. Популяция теряет часть адаптивного потенциала.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опасность для малых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изолированных и малочисленных популяциях инбридинг быстро накапливает негативные последствия. Если обмен генами ограничен, генетическое неблагополучие может стать устойчивой чертой всей группы.
</a:t>
            </a:r>
            <a:endParaRPr lang="en-US" sz="11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адаптация к условиям среды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признаки напрямую, а закрепляет те варианты, которые повышают выживание и успех размножения в конкретной среде. Поэтому популяция постепенно становится лучше приспособленной.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условиях преимущество получают особенности, уменьшающие потерю тепла: плотный покров, запас жира, компактное тело. В засушливой среде важнее экономия воды и устойчивость к перегреву.
</a:t>
            </a:r>
            <a:endParaRPr lang="en-US" sz="967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в разных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испытывать различное давление отбора в лесу, степи или на острове. В результате в разных местах закрепляются разные сочетания признаков.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вместо неизменности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делает популяцию одинаковой навсегда. Он постоянно подстраивает её состав под условия среды, сохраняя наиболее жизнеспособные варианты и отбрасывая менее успешные.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генетической стабильности популяции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оценить, насколько популяция сохраняет разнообразие и устойчива к случайным изменениям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высокая гетерозиготность и низкий инбридинг; рост генетической дистанции указывает на усиление различий между популяциями.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показателей популяционной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зависимости жизнеспособности от генетического разнообразия; условные значения для сравнения уровней.
</a:t>
            </a:r>
            <a:endParaRPr lang="en-US" sz="65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устойчивость популяций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действует как «страховой запас»: при смене условий часть особей уже имеет признаки, полезные в новых обстоятельствах.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обычно повышает жизнеспособность; слишком низкий уровень делает популяцию уязвимой к вымиранию при резких изменениях.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редкого аллеля в популяции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через которую редкий вариант может сохраниться и стать частью устойчивого генофонда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экологии и охраны природы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частотами аллелей и уровнем гетерозиготности позволяет вовремя заметить опасное обеднение генофонда. Это особенно важно для редких видов, живущих на ограниченной территории.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исчезающих популяций генетическая стабильность означает не только численность, но и способность выживать в долгосрочной перспективе. Без разнообразия восстановление вида становится крайне затруднительным.
</a:t>
            </a:r>
            <a:endParaRPr lang="en-US" sz="1163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переселении особей, создании заповедников и размножении в неволе учитывают происхождение популяций, чтобы избежать лишнего инбридинга и сохранить адаптацию к местным условиям.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полезны и в сельском хозяйстве: они помогают отбирать линии с нужными свойствами, поддерживать разнообразие исходного материала и повышать устойчивость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реальной биологии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гепардов зафиксировано очень низкое генетическое разнообразие, связанное с историческим сокращением численности вида. Это повышает уязвимость к болезням и уменьшает запас наследственной изменчивости.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часто действуют эффект основателя и быстрый дрейф генов. Небольшое число исходных особей и изоляция приводят к резким отличиям генофонда от материковых популяций.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лесные или степные виды теряют места обитания, их популяции распадаются на изолированные фрагменты. Обмен генами сокращается, а риск инбридинга и случайной потери аллелей возрастает.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обитания снижает численность и нарушает связи между группами особей. В таких условиях даже обычные популяции могут быстро потерять устойчивость и перейти в кризисное состояние.
</a:t>
            </a:r>
            <a:endParaRPr lang="en-US" sz="10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стабильность через баланс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 — это не неподвижность, а равновесие процессов, которое сохраняет разнообразие, поддерживает приспособленность и определяет, насколько уверенно популяция отвечает на изменения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2026-06-02T00:48:08Z</dcterms:created>
  <dcterms:modified xsi:type="dcterms:W3CDTF">2026-06-02T00:48:08Z</dcterms:modified>
</cp:coreProperties>
</file>