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состоит из воды, органических и неорганических веществ, определяя жизненные процессы.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клетки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XIX века изучение химического состава клетки открыло путь к пониманию процессов энергии и наследственности, важным для медицины и сельского хозяйства.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химии клетки: исторический взгляд и значение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каркас из лёгких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Углерод, водород, кислород и азот составляют почти всю массу живых клеток. Они образуют основу органических молекул и необходимых соединений.
</a:t>
            </a:r>
            <a:endParaRPr lang="en-US" sz="1096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в жизнедеятельности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Кальций, фосфор, магний, сера и калий участвуют в строительстве клеточных структур и регуляции обменных процессов организма.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строения молекулы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воды состоит из двух атомов водорода и одного кислорода; её простая структура обеспечивает универсальность и важность в клетке.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элементы, составляющие клетку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элементов в клеточной массе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— доминирующий элемент, составляющий основу воды и органических соединений клетки.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кислорода отражает важность воды и кислородсодержащих молекул в жизненных процессах.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данные, 2023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9120" y="1022065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4440" y="1022065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микроэлементы и их роль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часть гемоглобина, необходимого для транспорта кислорода в крови и клетках организма.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Входит в состав гормонов щитовидной железы, регулирующих обмен веществ и развитие организма.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работе ферментов, поддерживает иммунитет и способствует росту клеток.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для образования коллагена и работы нервной системы, её дефицит влияет на здоровье.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048858"/>
            <a:ext cx="4014300" cy="15880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основных и микроэлементов в клетке (%)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содержание элементов отражает их значимость для функционирования клетки.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микроскопические доли микроэлементов жизненно необходимы для здоровья клетки.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Справочник по биохимии, 2023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клетке и организме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поддерживает постоянную внутреннюю среду и способствует транспорту молекул внутри клетки.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вода регулирует температуру, предотвращая перегрев или замерзание клеточных структур.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до 90% массы клетки и обеспечивает растворение веществ, необходимых для обмена веществ.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в клетках и их функции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баланса и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поддерживают кислотно-щелочной баланс и осмотическое давление, помогая поддерживать целостность клетки.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и функциональная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укрепляет кости и клеточные оболочки, а натрий и калий обеспечивают нормальную работу мышц и передачу нервных импульсов.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органических веществ клетки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служат быстрым источником энергии и строят клеточную стенку у растений (целлюлоза).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аккумулируют энергию, входят в состав мембран, обеспечивая защиту и изоляцию.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выполняют структурные функции и участвуют в химических реакциях организма в виде ферментов.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хранят и передают наследственную информацию, контролируя синтез белков.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белков, липидов и углеводов в клетке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функций трёх основных групп органических веществ в организме.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органических веществ уникальна и необходима для различных жизненных задач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главные строительные блоки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составляют порядка половины сухой массы клетки. Они формируют структуру клеточных органелл и участвуют в создании ферментов, которые ускоряют химические реакции и поддерживают жизнедеятельность клетки.
</a:t>
            </a:r>
            <a:endParaRPr lang="en-US" sz="971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Переносчики веществ и регуляторы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Гемоглобин, один из белков, отвечает за транспорт кислорода в крови. Кроме того, белки управляют сигналами внутри клетки, обеспечивая её адаптацию к изменениям внешней среды.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строение и функции в клетке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Липиды: их роль в жизни клетки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роль липидов в 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образуют основу клеточных мембран, создавая барьеры, которые защищают содержимое клетки от окружающей среды. Их двойной слой обеспечивает проницаемость и стабильность мембраны.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запас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накапливаются в клетках как резерв энергии и защищают внутренние структуры от повреждений. Холестерин, например, регулирует гибкость мембран и важен для нормальной работы клеток.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углеводы, в частности целлюлоза, формируют прочную клеточную стенку, обеспечивая поддержку и защиту растениям от механических воздействий.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источник энергии и строительные функции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являются основным быстро доступным источником энергии для клетки. Глюкоза активно используется в процессах размножения и движения клеточных структур.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— носитель наследственной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генетическую информацию, задающую особенности строения и функционирования клетки. Она локализуется в ядре и управляет синтезом всех белков.
</a:t>
            </a:r>
            <a:endParaRPr lang="en-US" sz="1096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и её роль в создании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переносит информацию от ДНК к рибосомам, где происходит сборка белков. Этот процесс обеспечивает передачу инструкций для жизненно важных функций клетки.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кислоты: хранение и передача информации
</a:t>
            </a:r>
            <a:endParaRPr lang="en-US" sz="2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молекулы: витамины и малые органические соединения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 для защиты клетки от окислительного стресса, способствует синтезу коллагена и поддерживает иммунитет.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метаболизме, помогают превращать пищу в энергию и важны для работы нервной системы.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органические молекулы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и органические кислоты входят в состав белков и ферментов, обеспечивая реакции синтеза и распада веществ внутри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соотношения основных компонентов клетки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служит универсальным растворителем и средой для химических реакций. Остальные компоненты обеспечивают структуру, энергию и наследственную информацию.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воды демонстрирует её важность для жизнедеятельности, а остальные вещества поддерживают ключевые функции клетки.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биологии для средней школы, 2023
</a:t>
            </a:r>
            <a:endParaRPr lang="en-US" sz="6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состава клеток растений и животных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клетки богаты белками и липидами, что связано с их потребностями в гибкости мембран и поддержании сложных функций организма.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содержат больше углеводов, таких как крахмал и целлюлоза, что обеспечивает им запас энергии и прочность клеточной стенки.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стенки растений почти полностью состоят из целлюлозы, не содержащей липидов, в отличие от мембран животных, богатых липидами.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химическом составе отражают адаптации к разным условиям жизни и обеспечивают разнообразие строения и функций клеток.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кальция приводит к ослаблению костей, а белковый дефицит тормозит рост и восстановление тканей, что отражается на общем состоянии здоровья.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химического состава на здоровье клетки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содержании железа могут вызвать анемию, снижая эффективность транспорта кислорода в организме и нарушая обмен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приложения знаний о химическом составе клетки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Анализы крови и методы выявления вирусов помогают диагностировать заболевания, учитывая химический состав и состояние клеток организма.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лекарств основано на понимании особенностей белков и ферментов, как в случае с препаратами инсулина для диабетиков.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и биотехнологии используют знания о клеточных молекулах для создания ГМО и новых биопродуктов.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химического состава клетки для жизни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клеток — основа функционирования всех живых организмов, раскрывающая процессы роста, развития и борьбы с болезнями, важные для биологии и медицины.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2026-05-07T08:18:37Z</dcterms:created>
  <dcterms:modified xsi:type="dcterms:W3CDTF">2026-05-07T08:18:37Z</dcterms:modified>
</cp:coreProperties>
</file>